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0826750" cy="8120063" type="B4ISO"/>
  <p:notesSz cx="6858000" cy="9144000"/>
  <p:defaultTextStyle>
    <a:defPPr>
      <a:defRPr lang="ru-RU"/>
    </a:defPPr>
    <a:lvl1pPr algn="l" defTabSz="1081088" rtl="0" fontAlgn="base">
      <a:spcBef>
        <a:spcPct val="0"/>
      </a:spcBef>
      <a:spcAft>
        <a:spcPct val="0"/>
      </a:spcAft>
      <a:defRPr sz="2100" kern="1200">
        <a:solidFill>
          <a:schemeClr val="tx1"/>
        </a:solidFill>
        <a:latin typeface="Arial" charset="0"/>
        <a:ea typeface="+mn-ea"/>
        <a:cs typeface="Arial" charset="0"/>
      </a:defRPr>
    </a:lvl1pPr>
    <a:lvl2pPr marL="539750" indent="-82550" algn="l" defTabSz="1081088" rtl="0" fontAlgn="base">
      <a:spcBef>
        <a:spcPct val="0"/>
      </a:spcBef>
      <a:spcAft>
        <a:spcPct val="0"/>
      </a:spcAft>
      <a:defRPr sz="2100" kern="1200">
        <a:solidFill>
          <a:schemeClr val="tx1"/>
        </a:solidFill>
        <a:latin typeface="Arial" charset="0"/>
        <a:ea typeface="+mn-ea"/>
        <a:cs typeface="Arial" charset="0"/>
      </a:defRPr>
    </a:lvl2pPr>
    <a:lvl3pPr marL="1081088" indent="-166688" algn="l" defTabSz="1081088" rtl="0" fontAlgn="base">
      <a:spcBef>
        <a:spcPct val="0"/>
      </a:spcBef>
      <a:spcAft>
        <a:spcPct val="0"/>
      </a:spcAft>
      <a:defRPr sz="2100" kern="1200">
        <a:solidFill>
          <a:schemeClr val="tx1"/>
        </a:solidFill>
        <a:latin typeface="Arial" charset="0"/>
        <a:ea typeface="+mn-ea"/>
        <a:cs typeface="Arial" charset="0"/>
      </a:defRPr>
    </a:lvl3pPr>
    <a:lvl4pPr marL="1622425" indent="-250825" algn="l" defTabSz="1081088" rtl="0" fontAlgn="base">
      <a:spcBef>
        <a:spcPct val="0"/>
      </a:spcBef>
      <a:spcAft>
        <a:spcPct val="0"/>
      </a:spcAft>
      <a:defRPr sz="2100" kern="1200">
        <a:solidFill>
          <a:schemeClr val="tx1"/>
        </a:solidFill>
        <a:latin typeface="Arial" charset="0"/>
        <a:ea typeface="+mn-ea"/>
        <a:cs typeface="Arial" charset="0"/>
      </a:defRPr>
    </a:lvl4pPr>
    <a:lvl5pPr marL="2163763" indent="-334963" algn="l" defTabSz="1081088" rtl="0" fontAlgn="base">
      <a:spcBef>
        <a:spcPct val="0"/>
      </a:spcBef>
      <a:spcAft>
        <a:spcPct val="0"/>
      </a:spcAft>
      <a:defRPr sz="2100" kern="1200">
        <a:solidFill>
          <a:schemeClr val="tx1"/>
        </a:solidFill>
        <a:latin typeface="Arial" charset="0"/>
        <a:ea typeface="+mn-ea"/>
        <a:cs typeface="Arial" charset="0"/>
      </a:defRPr>
    </a:lvl5pPr>
    <a:lvl6pPr marL="2286000" algn="l" defTabSz="914400" rtl="0" eaLnBrk="1" latinLnBrk="0" hangingPunct="1">
      <a:defRPr sz="2100" kern="1200">
        <a:solidFill>
          <a:schemeClr val="tx1"/>
        </a:solidFill>
        <a:latin typeface="Arial" charset="0"/>
        <a:ea typeface="+mn-ea"/>
        <a:cs typeface="Arial" charset="0"/>
      </a:defRPr>
    </a:lvl6pPr>
    <a:lvl7pPr marL="2743200" algn="l" defTabSz="914400" rtl="0" eaLnBrk="1" latinLnBrk="0" hangingPunct="1">
      <a:defRPr sz="2100" kern="1200">
        <a:solidFill>
          <a:schemeClr val="tx1"/>
        </a:solidFill>
        <a:latin typeface="Arial" charset="0"/>
        <a:ea typeface="+mn-ea"/>
        <a:cs typeface="Arial" charset="0"/>
      </a:defRPr>
    </a:lvl7pPr>
    <a:lvl8pPr marL="3200400" algn="l" defTabSz="914400" rtl="0" eaLnBrk="1" latinLnBrk="0" hangingPunct="1">
      <a:defRPr sz="2100" kern="1200">
        <a:solidFill>
          <a:schemeClr val="tx1"/>
        </a:solidFill>
        <a:latin typeface="Arial" charset="0"/>
        <a:ea typeface="+mn-ea"/>
        <a:cs typeface="Arial" charset="0"/>
      </a:defRPr>
    </a:lvl8pPr>
    <a:lvl9pPr marL="3657600" algn="l" defTabSz="914400" rtl="0" eaLnBrk="1" latinLnBrk="0" hangingPunct="1">
      <a:defRPr sz="21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1632" y="-90"/>
      </p:cViewPr>
      <p:guideLst>
        <p:guide orient="horz" pos="2558"/>
        <p:guide pos="341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082650"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1082650" fontAlgn="auto">
              <a:spcBef>
                <a:spcPts val="0"/>
              </a:spcBef>
              <a:spcAft>
                <a:spcPts val="0"/>
              </a:spcAft>
              <a:defRPr sz="1200">
                <a:latin typeface="+mn-lt"/>
                <a:cs typeface="+mn-cs"/>
              </a:defRPr>
            </a:lvl1pPr>
          </a:lstStyle>
          <a:p>
            <a:pPr>
              <a:defRPr/>
            </a:pPr>
            <a:fld id="{74D409F0-F13D-4949-961F-27215A173C26}" type="datetimeFigureOut">
              <a:rPr lang="ru-RU"/>
              <a:pPr>
                <a:defRPr/>
              </a:pPr>
              <a:t>05.06.2014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082650"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1082650" fontAlgn="auto">
              <a:spcBef>
                <a:spcPts val="0"/>
              </a:spcBef>
              <a:spcAft>
                <a:spcPts val="0"/>
              </a:spcAft>
              <a:defRPr sz="1200">
                <a:latin typeface="+mn-lt"/>
                <a:cs typeface="+mn-cs"/>
              </a:defRPr>
            </a:lvl1pPr>
          </a:lstStyle>
          <a:p>
            <a:pPr>
              <a:defRPr/>
            </a:pPr>
            <a:fld id="{1403F035-23C5-4CB4-8787-D36074D73DE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defTabSz="1081088" rtl="0" eaLnBrk="0" fontAlgn="base" hangingPunct="0">
      <a:spcBef>
        <a:spcPct val="30000"/>
      </a:spcBef>
      <a:spcAft>
        <a:spcPct val="0"/>
      </a:spcAft>
      <a:defRPr sz="1400" kern="1200">
        <a:solidFill>
          <a:schemeClr val="tx1"/>
        </a:solidFill>
        <a:latin typeface="+mn-lt"/>
        <a:ea typeface="+mn-ea"/>
        <a:cs typeface="+mn-cs"/>
      </a:defRPr>
    </a:lvl1pPr>
    <a:lvl2pPr marL="539750" algn="l" defTabSz="1081088" rtl="0" eaLnBrk="0" fontAlgn="base" hangingPunct="0">
      <a:spcBef>
        <a:spcPct val="30000"/>
      </a:spcBef>
      <a:spcAft>
        <a:spcPct val="0"/>
      </a:spcAft>
      <a:defRPr sz="1400" kern="1200">
        <a:solidFill>
          <a:schemeClr val="tx1"/>
        </a:solidFill>
        <a:latin typeface="+mn-lt"/>
        <a:ea typeface="+mn-ea"/>
        <a:cs typeface="+mn-cs"/>
      </a:defRPr>
    </a:lvl2pPr>
    <a:lvl3pPr marL="1081088" algn="l" defTabSz="1081088" rtl="0" eaLnBrk="0" fontAlgn="base" hangingPunct="0">
      <a:spcBef>
        <a:spcPct val="30000"/>
      </a:spcBef>
      <a:spcAft>
        <a:spcPct val="0"/>
      </a:spcAft>
      <a:defRPr sz="1400" kern="1200">
        <a:solidFill>
          <a:schemeClr val="tx1"/>
        </a:solidFill>
        <a:latin typeface="+mn-lt"/>
        <a:ea typeface="+mn-ea"/>
        <a:cs typeface="+mn-cs"/>
      </a:defRPr>
    </a:lvl3pPr>
    <a:lvl4pPr marL="1622425" algn="l" defTabSz="1081088" rtl="0" eaLnBrk="0" fontAlgn="base" hangingPunct="0">
      <a:spcBef>
        <a:spcPct val="30000"/>
      </a:spcBef>
      <a:spcAft>
        <a:spcPct val="0"/>
      </a:spcAft>
      <a:defRPr sz="1400" kern="1200">
        <a:solidFill>
          <a:schemeClr val="tx1"/>
        </a:solidFill>
        <a:latin typeface="+mn-lt"/>
        <a:ea typeface="+mn-ea"/>
        <a:cs typeface="+mn-cs"/>
      </a:defRPr>
    </a:lvl4pPr>
    <a:lvl5pPr marL="2163763" algn="l" defTabSz="1081088" rtl="0" eaLnBrk="0" fontAlgn="base" hangingPunct="0">
      <a:spcBef>
        <a:spcPct val="30000"/>
      </a:spcBef>
      <a:spcAft>
        <a:spcPct val="0"/>
      </a:spcAft>
      <a:defRPr sz="1400" kern="1200">
        <a:solidFill>
          <a:schemeClr val="tx1"/>
        </a:solidFill>
        <a:latin typeface="+mn-lt"/>
        <a:ea typeface="+mn-ea"/>
        <a:cs typeface="+mn-cs"/>
      </a:defRPr>
    </a:lvl5pPr>
    <a:lvl6pPr marL="2706624" algn="l" defTabSz="1082650" rtl="0" eaLnBrk="1" latinLnBrk="0" hangingPunct="1">
      <a:defRPr sz="1400" kern="1200">
        <a:solidFill>
          <a:schemeClr val="tx1"/>
        </a:solidFill>
        <a:latin typeface="+mn-lt"/>
        <a:ea typeface="+mn-ea"/>
        <a:cs typeface="+mn-cs"/>
      </a:defRPr>
    </a:lvl6pPr>
    <a:lvl7pPr marL="3247949" algn="l" defTabSz="1082650" rtl="0" eaLnBrk="1" latinLnBrk="0" hangingPunct="1">
      <a:defRPr sz="1400" kern="1200">
        <a:solidFill>
          <a:schemeClr val="tx1"/>
        </a:solidFill>
        <a:latin typeface="+mn-lt"/>
        <a:ea typeface="+mn-ea"/>
        <a:cs typeface="+mn-cs"/>
      </a:defRPr>
    </a:lvl7pPr>
    <a:lvl8pPr marL="3789274" algn="l" defTabSz="1082650" rtl="0" eaLnBrk="1" latinLnBrk="0" hangingPunct="1">
      <a:defRPr sz="1400" kern="1200">
        <a:solidFill>
          <a:schemeClr val="tx1"/>
        </a:solidFill>
        <a:latin typeface="+mn-lt"/>
        <a:ea typeface="+mn-ea"/>
        <a:cs typeface="+mn-cs"/>
      </a:defRPr>
    </a:lvl8pPr>
    <a:lvl9pPr marL="4330598" algn="l" defTabSz="1082650"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3"/>
          <p:cNvSpPr/>
          <p:nvPr/>
        </p:nvSpPr>
        <p:spPr>
          <a:xfrm rot="16200000">
            <a:off x="8945562" y="6221413"/>
            <a:ext cx="2239963" cy="153193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8265" tIns="54132" rIns="108265" bIns="54132" anchor="ctr"/>
          <a:lstStyle/>
          <a:p>
            <a:pPr algn="ctr" defTabSz="1082650" fontAlgn="auto">
              <a:spcBef>
                <a:spcPts val="0"/>
              </a:spcBef>
              <a:spcAft>
                <a:spcPts val="0"/>
              </a:spcAft>
              <a:defRPr/>
            </a:pPr>
            <a:endParaRPr lang="en-US"/>
          </a:p>
        </p:txBody>
      </p:sp>
      <p:sp>
        <p:nvSpPr>
          <p:cNvPr id="8" name="Заголовок 7"/>
          <p:cNvSpPr>
            <a:spLocks noGrp="1"/>
          </p:cNvSpPr>
          <p:nvPr>
            <p:ph type="ctrTitle"/>
          </p:nvPr>
        </p:nvSpPr>
        <p:spPr>
          <a:xfrm>
            <a:off x="640019" y="919147"/>
            <a:ext cx="9546712" cy="1740551"/>
          </a:xfrm>
        </p:spPr>
        <p:txBody>
          <a:bodyPr anchor="b"/>
          <a:lstStyle>
            <a:lvl1pPr algn="r">
              <a:defRPr sz="5200"/>
            </a:lvl1pPr>
          </a:lstStyle>
          <a:p>
            <a:r>
              <a:rPr lang="ru-RU" smtClean="0"/>
              <a:t>Образец заголовка</a:t>
            </a:r>
            <a:endParaRPr lang="en-US"/>
          </a:p>
        </p:txBody>
      </p:sp>
      <p:sp>
        <p:nvSpPr>
          <p:cNvPr id="9" name="Подзаголовок 8"/>
          <p:cNvSpPr>
            <a:spLocks noGrp="1"/>
          </p:cNvSpPr>
          <p:nvPr>
            <p:ph type="subTitle" idx="1"/>
          </p:nvPr>
        </p:nvSpPr>
        <p:spPr>
          <a:xfrm>
            <a:off x="640019" y="2664394"/>
            <a:ext cx="9546712" cy="2075127"/>
          </a:xfrm>
        </p:spPr>
        <p:txBody>
          <a:bodyPr/>
          <a:lstStyle>
            <a:lvl1pPr marL="0" marR="43306" indent="0" algn="r">
              <a:spcBef>
                <a:spcPts val="0"/>
              </a:spcBef>
              <a:buNone/>
              <a:defRPr>
                <a:ln>
                  <a:solidFill>
                    <a:schemeClr val="bg2"/>
                  </a:solidFill>
                </a:ln>
                <a:solidFill>
                  <a:schemeClr val="tx1">
                    <a:tint val="75000"/>
                  </a:schemeClr>
                </a:solidFill>
              </a:defRPr>
            </a:lvl1pPr>
            <a:lvl2pPr marL="541325" indent="0" algn="ctr">
              <a:buNone/>
            </a:lvl2pPr>
            <a:lvl3pPr marL="1082650" indent="0" algn="ctr">
              <a:buNone/>
            </a:lvl3pPr>
            <a:lvl4pPr marL="1623974" indent="0" algn="ctr">
              <a:buNone/>
            </a:lvl4pPr>
            <a:lvl5pPr marL="2165299" indent="0" algn="ctr">
              <a:buNone/>
            </a:lvl5pPr>
            <a:lvl6pPr marL="2706624" indent="0" algn="ctr">
              <a:buNone/>
            </a:lvl6pPr>
            <a:lvl7pPr marL="3247949" indent="0" algn="ctr">
              <a:buNone/>
            </a:lvl7pPr>
            <a:lvl8pPr marL="3789274" indent="0" algn="ctr">
              <a:buNone/>
            </a:lvl8pPr>
            <a:lvl9pPr marL="4330598"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624013" y="7119938"/>
            <a:ext cx="6856412" cy="431800"/>
          </a:xfrm>
        </p:spPr>
        <p:txBody>
          <a:bodyPr tIns="0" bIns="0" anchor="t"/>
          <a:lstStyle>
            <a:lvl1pPr algn="r">
              <a:defRPr sz="1200"/>
            </a:lvl1pPr>
          </a:lstStyle>
          <a:p>
            <a:pPr>
              <a:defRPr/>
            </a:pPr>
            <a:fld id="{D8EF36FD-2BE4-4F24-8C86-6C96E84CF857}" type="datetimeFigureOut">
              <a:rPr lang="ru-RU"/>
              <a:pPr>
                <a:defRPr/>
              </a:pPr>
              <a:t>05.06.2014</a:t>
            </a:fld>
            <a:endParaRPr lang="ru-RU"/>
          </a:p>
        </p:txBody>
      </p:sp>
      <p:sp>
        <p:nvSpPr>
          <p:cNvPr id="6" name="Нижний колонтитул 16"/>
          <p:cNvSpPr>
            <a:spLocks noGrp="1"/>
          </p:cNvSpPr>
          <p:nvPr>
            <p:ph type="ftr" sz="quarter" idx="11"/>
          </p:nvPr>
        </p:nvSpPr>
        <p:spPr>
          <a:xfrm>
            <a:off x="1624013" y="6691313"/>
            <a:ext cx="6856412" cy="431800"/>
          </a:xfrm>
        </p:spPr>
        <p:txBody>
          <a:bodyPr tIns="0" bIns="0"/>
          <a:lstStyle>
            <a:lvl1pPr algn="r">
              <a:defRPr sz="1300"/>
            </a:lvl1pPr>
          </a:lstStyle>
          <a:p>
            <a:pPr>
              <a:defRPr/>
            </a:pPr>
            <a:endParaRPr lang="ru-RU"/>
          </a:p>
        </p:txBody>
      </p:sp>
      <p:sp>
        <p:nvSpPr>
          <p:cNvPr id="7" name="Номер слайда 28"/>
          <p:cNvSpPr>
            <a:spLocks noGrp="1"/>
          </p:cNvSpPr>
          <p:nvPr>
            <p:ph type="sldNum" sz="quarter" idx="12"/>
          </p:nvPr>
        </p:nvSpPr>
        <p:spPr>
          <a:xfrm>
            <a:off x="9936163" y="6810375"/>
            <a:ext cx="595312" cy="433388"/>
          </a:xfrm>
        </p:spPr>
        <p:txBody>
          <a:bodyPr anchor="ctr"/>
          <a:lstStyle>
            <a:lvl1pPr algn="ctr">
              <a:defRPr sz="1500">
                <a:solidFill>
                  <a:srgbClr val="FFFFFF"/>
                </a:solidFill>
              </a:defRPr>
            </a:lvl1pPr>
          </a:lstStyle>
          <a:p>
            <a:pPr>
              <a:defRPr/>
            </a:pPr>
            <a:fld id="{53AA58C3-DDBF-46BF-9EB5-58BD7087639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DB1C556-EBA2-4E20-87E7-E8A5114416C3}" type="datetimeFigureOut">
              <a:rPr lang="ru-RU"/>
              <a:pPr>
                <a:defRPr/>
              </a:pPr>
              <a:t>05.06.2014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28810A82-C30C-4E15-94ED-867C882CC5F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029840" y="451115"/>
            <a:ext cx="2255573" cy="649605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41338" y="451115"/>
            <a:ext cx="7398279" cy="64960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0594D0D-0431-4D3E-BEE1-8BEC9E0A16DA}" type="datetimeFigureOut">
              <a:rPr lang="ru-RU"/>
              <a:pPr>
                <a:defRPr/>
              </a:pPr>
              <a:t>05.06.2014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6651BDA-496D-4E21-9CDC-40BFBAE3E86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16720"/>
            <a:ext cx="9744075" cy="1656493"/>
          </a:xfrm>
        </p:spPr>
        <p:txBody>
          <a:bodyPr/>
          <a:lstStyle/>
          <a:p>
            <a:r>
              <a:rPr lang="ru-RU" smtClean="0"/>
              <a:t>Образец заголовка</a:t>
            </a:r>
            <a:endParaRPr lang="en-US"/>
          </a:p>
        </p:txBody>
      </p:sp>
      <p:sp>
        <p:nvSpPr>
          <p:cNvPr id="3" name="Содержимое 2"/>
          <p:cNvSpPr>
            <a:spLocks noGrp="1"/>
          </p:cNvSpPr>
          <p:nvPr>
            <p:ph idx="1"/>
          </p:nvPr>
        </p:nvSpPr>
        <p:spPr>
          <a:xfrm>
            <a:off x="541338" y="2229297"/>
            <a:ext cx="9744075" cy="54133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5673725" y="7672388"/>
            <a:ext cx="2525713" cy="357187"/>
          </a:xfrm>
        </p:spPr>
        <p:txBody>
          <a:bodyPr/>
          <a:lstStyle>
            <a:lvl1pPr>
              <a:defRPr/>
            </a:lvl1pPr>
          </a:lstStyle>
          <a:p>
            <a:pPr>
              <a:defRPr/>
            </a:pPr>
            <a:fld id="{74A809BC-C510-4925-B077-C125415D564B}" type="datetimeFigureOut">
              <a:rPr lang="ru-RU"/>
              <a:pPr>
                <a:defRPr/>
              </a:pPr>
              <a:t>05.06.2014</a:t>
            </a:fld>
            <a:endParaRPr lang="ru-RU"/>
          </a:p>
        </p:txBody>
      </p:sp>
      <p:sp>
        <p:nvSpPr>
          <p:cNvPr id="5" name="Нижний колонтитул 4"/>
          <p:cNvSpPr>
            <a:spLocks noGrp="1"/>
          </p:cNvSpPr>
          <p:nvPr>
            <p:ph type="ftr" sz="quarter" idx="11"/>
          </p:nvPr>
        </p:nvSpPr>
        <p:spPr>
          <a:xfrm>
            <a:off x="541338" y="7673975"/>
            <a:ext cx="5043487" cy="355600"/>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BFFF446-E716-4F95-A99B-178476143A5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3"/>
          <p:cNvSpPr/>
          <p:nvPr/>
        </p:nvSpPr>
        <p:spPr>
          <a:xfrm flipV="1">
            <a:off x="7938" y="7938"/>
            <a:ext cx="10810875" cy="8096250"/>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8265" tIns="54132" rIns="108265" bIns="54132" anchor="ctr"/>
          <a:lstStyle/>
          <a:p>
            <a:pPr algn="ctr" defTabSz="1082650" fontAlgn="auto">
              <a:spcBef>
                <a:spcPts val="0"/>
              </a:spcBef>
              <a:spcAft>
                <a:spcPts val="0"/>
              </a:spcAft>
              <a:defRPr/>
            </a:pPr>
            <a:endParaRPr lang="en-US" dirty="0"/>
          </a:p>
        </p:txBody>
      </p:sp>
      <p:sp>
        <p:nvSpPr>
          <p:cNvPr id="5" name="Равнобедренный треугольник 4"/>
          <p:cNvSpPr/>
          <p:nvPr/>
        </p:nvSpPr>
        <p:spPr>
          <a:xfrm rot="5400000" flipV="1">
            <a:off x="8945562" y="366713"/>
            <a:ext cx="2239963" cy="153193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8265" tIns="54132" rIns="108265" bIns="54132" anchor="ctr"/>
          <a:lstStyle/>
          <a:p>
            <a:pPr algn="ctr" defTabSz="1082650" fontAlgn="auto">
              <a:spcBef>
                <a:spcPts val="0"/>
              </a:spcBef>
              <a:spcAft>
                <a:spcPts val="0"/>
              </a:spcAft>
              <a:defRPr/>
            </a:pPr>
            <a:endParaRPr lang="en-US"/>
          </a:p>
        </p:txBody>
      </p:sp>
      <p:cxnSp>
        <p:nvCxnSpPr>
          <p:cNvPr id="6" name="Прямая соединительная линия 5"/>
          <p:cNvCxnSpPr/>
          <p:nvPr/>
        </p:nvCxnSpPr>
        <p:spPr>
          <a:xfrm rot="10800000">
            <a:off x="7659688" y="11113"/>
            <a:ext cx="3163887" cy="224948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6"/>
          <p:cNvCxnSpPr/>
          <p:nvPr/>
        </p:nvCxnSpPr>
        <p:spPr>
          <a:xfrm flipV="1">
            <a:off x="0" y="7938"/>
            <a:ext cx="10818813" cy="810418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451115" y="321421"/>
            <a:ext cx="8571177" cy="1612735"/>
          </a:xfrm>
        </p:spPr>
        <p:txBody>
          <a:bodyPr/>
          <a:lstStyle>
            <a:lvl1pPr marL="0" algn="l">
              <a:buNone/>
              <a:defRPr sz="43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451114" y="1934152"/>
            <a:ext cx="4601369" cy="2706688"/>
          </a:xfrm>
        </p:spPr>
        <p:txBody>
          <a:bodyPr/>
          <a:lstStyle>
            <a:lvl1pPr marL="64959" indent="0" algn="l">
              <a:buNone/>
              <a:defRPr sz="2400">
                <a:solidFill>
                  <a:schemeClr val="tx1">
                    <a:tint val="75000"/>
                  </a:schemeClr>
                </a:solidFill>
              </a:defRPr>
            </a:lvl1pPr>
            <a:lvl2pPr>
              <a:buNone/>
              <a:defRPr sz="2100">
                <a:solidFill>
                  <a:schemeClr val="tx1">
                    <a:tint val="75000"/>
                  </a:schemeClr>
                </a:solidFill>
              </a:defRPr>
            </a:lvl2pPr>
            <a:lvl3pPr>
              <a:buNone/>
              <a:defRPr sz="1900">
                <a:solidFill>
                  <a:schemeClr val="tx1">
                    <a:tint val="75000"/>
                  </a:schemeClr>
                </a:solidFill>
              </a:defRPr>
            </a:lvl3pPr>
            <a:lvl4pPr>
              <a:buNone/>
              <a:defRPr sz="1700">
                <a:solidFill>
                  <a:schemeClr val="tx1">
                    <a:tint val="75000"/>
                  </a:schemeClr>
                </a:solidFill>
              </a:defRPr>
            </a:lvl4pPr>
            <a:lvl5pPr>
              <a:buNone/>
              <a:defRPr sz="17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8235950" y="7669213"/>
            <a:ext cx="2525713" cy="360362"/>
          </a:xfrm>
        </p:spPr>
        <p:txBody>
          <a:bodyPr/>
          <a:lstStyle>
            <a:lvl1pPr>
              <a:defRPr/>
            </a:lvl1pPr>
          </a:lstStyle>
          <a:p>
            <a:pPr>
              <a:defRPr/>
            </a:pPr>
            <a:fld id="{7F42B611-F26D-43D6-AFCB-0F04CCE23BBF}" type="datetimeFigureOut">
              <a:rPr lang="ru-RU"/>
              <a:pPr>
                <a:defRPr/>
              </a:pPr>
              <a:t>05.06.2014</a:t>
            </a:fld>
            <a:endParaRPr lang="ru-RU"/>
          </a:p>
        </p:txBody>
      </p:sp>
      <p:sp>
        <p:nvSpPr>
          <p:cNvPr id="9" name="Нижний колонтитул 4"/>
          <p:cNvSpPr>
            <a:spLocks noGrp="1"/>
          </p:cNvSpPr>
          <p:nvPr>
            <p:ph type="ftr" sz="quarter" idx="11"/>
          </p:nvPr>
        </p:nvSpPr>
        <p:spPr>
          <a:xfrm>
            <a:off x="3101975" y="7673975"/>
            <a:ext cx="5043488" cy="355600"/>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10006013" y="958850"/>
            <a:ext cx="595312" cy="355600"/>
          </a:xfrm>
        </p:spPr>
        <p:txBody>
          <a:bodyPr/>
          <a:lstStyle>
            <a:lvl1pPr>
              <a:defRPr/>
            </a:lvl1pPr>
          </a:lstStyle>
          <a:p>
            <a:pPr>
              <a:defRPr/>
            </a:pPr>
            <a:fld id="{6B37C613-B488-4887-8DAF-92D24ACE02F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541337" y="2039414"/>
            <a:ext cx="4781815" cy="5358866"/>
          </a:xfrm>
        </p:spPr>
        <p:txBody>
          <a:bodyPr/>
          <a:lstStyle>
            <a:lvl1pPr>
              <a:defRPr sz="3100"/>
            </a:lvl1pPr>
            <a:lvl2pPr>
              <a:defRPr sz="2800"/>
            </a:lvl2pPr>
            <a:lvl3pPr>
              <a:defRPr sz="2400"/>
            </a:lvl3pPr>
            <a:lvl4pPr>
              <a:defRPr sz="2100"/>
            </a:lvl4pPr>
            <a:lvl5pPr>
              <a:defRPr sz="21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503598" y="2039414"/>
            <a:ext cx="4781815" cy="5358866"/>
          </a:xfrm>
        </p:spPr>
        <p:txBody>
          <a:bodyPr/>
          <a:lstStyle>
            <a:lvl1pPr>
              <a:defRPr sz="3100"/>
            </a:lvl1pPr>
            <a:lvl2pPr>
              <a:defRPr sz="2800"/>
            </a:lvl2pPr>
            <a:lvl3pPr>
              <a:defRPr sz="2400"/>
            </a:lvl3pPr>
            <a:lvl4pPr>
              <a:defRPr sz="2100"/>
            </a:lvl4pPr>
            <a:lvl5pPr>
              <a:defRPr sz="21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DE584803-0C3F-40A1-BDDE-B6B69EB8E758}" type="datetimeFigureOut">
              <a:rPr lang="ru-RU"/>
              <a:pPr>
                <a:defRPr/>
              </a:pPr>
              <a:t>05.06.2014</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018AB10A-5FBF-4AB9-B2EE-E5563190B7C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3873" y="344235"/>
            <a:ext cx="1263121" cy="7286403"/>
          </a:xfrm>
        </p:spPr>
        <p:txBody>
          <a:bodyPr vert="vert270" anchor="b"/>
          <a:lstStyle>
            <a:lvl1pPr marL="0" algn="ctr">
              <a:defRPr sz="39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616205" y="344235"/>
            <a:ext cx="687949" cy="3572828"/>
          </a:xfrm>
          <a:solidFill>
            <a:schemeClr val="bg1"/>
          </a:solidFill>
          <a:ln w="12700">
            <a:noFill/>
          </a:ln>
        </p:spPr>
        <p:txBody>
          <a:bodyPr vert="vert270" anchor="ctr"/>
          <a:lstStyle>
            <a:lvl1pPr marL="0" indent="0" algn="ctr">
              <a:buNone/>
              <a:defRPr sz="1900" b="0">
                <a:solidFill>
                  <a:schemeClr val="tx1"/>
                </a:solidFill>
              </a:defRPr>
            </a:lvl1pPr>
            <a:lvl2pPr>
              <a:buNone/>
              <a:defRPr sz="2400" b="1"/>
            </a:lvl2pPr>
            <a:lvl3pPr>
              <a:buNone/>
              <a:defRPr sz="2100" b="1"/>
            </a:lvl3pPr>
            <a:lvl4pPr>
              <a:buNone/>
              <a:defRPr sz="1900" b="1"/>
            </a:lvl4pPr>
            <a:lvl5pPr>
              <a:buNone/>
              <a:defRPr sz="1900" b="1"/>
            </a:lvl5pPr>
          </a:lstStyle>
          <a:p>
            <a:pPr lvl="0"/>
            <a:r>
              <a:rPr lang="ru-RU" smtClean="0"/>
              <a:t>Образец текста</a:t>
            </a:r>
          </a:p>
        </p:txBody>
      </p:sp>
      <p:sp>
        <p:nvSpPr>
          <p:cNvPr id="4" name="Текст 3"/>
          <p:cNvSpPr>
            <a:spLocks noGrp="1"/>
          </p:cNvSpPr>
          <p:nvPr>
            <p:ph type="body" sz="half" idx="3"/>
          </p:nvPr>
        </p:nvSpPr>
        <p:spPr>
          <a:xfrm>
            <a:off x="1616205" y="4057810"/>
            <a:ext cx="687949" cy="3572828"/>
          </a:xfrm>
          <a:solidFill>
            <a:schemeClr val="bg1"/>
          </a:solidFill>
          <a:ln w="12700">
            <a:noFill/>
          </a:ln>
        </p:spPr>
        <p:txBody>
          <a:bodyPr vert="vert270" anchor="ctr"/>
          <a:lstStyle>
            <a:lvl1pPr marL="0" indent="0" algn="ctr">
              <a:buNone/>
              <a:defRPr sz="1900" b="0">
                <a:solidFill>
                  <a:schemeClr val="tx1"/>
                </a:solidFill>
              </a:defRPr>
            </a:lvl1pPr>
            <a:lvl2pPr>
              <a:buNone/>
              <a:defRPr sz="2400" b="1"/>
            </a:lvl2pPr>
            <a:lvl3pPr>
              <a:buNone/>
              <a:defRPr sz="2100" b="1"/>
            </a:lvl3pPr>
            <a:lvl4pPr>
              <a:buNone/>
              <a:defRPr sz="1900" b="1"/>
            </a:lvl4pPr>
            <a:lvl5pPr>
              <a:buNone/>
              <a:defRPr sz="1900" b="1"/>
            </a:lvl5pPr>
          </a:lstStyle>
          <a:p>
            <a:pPr lvl="0"/>
            <a:r>
              <a:rPr lang="ru-RU" smtClean="0"/>
              <a:t>Образец текста</a:t>
            </a:r>
          </a:p>
        </p:txBody>
      </p:sp>
      <p:sp>
        <p:nvSpPr>
          <p:cNvPr id="5" name="Содержимое 4"/>
          <p:cNvSpPr>
            <a:spLocks noGrp="1"/>
          </p:cNvSpPr>
          <p:nvPr>
            <p:ph sz="quarter" idx="2"/>
          </p:nvPr>
        </p:nvSpPr>
        <p:spPr>
          <a:xfrm>
            <a:off x="2394376" y="344235"/>
            <a:ext cx="8120063" cy="3572828"/>
          </a:xfrm>
        </p:spPr>
        <p:txBody>
          <a:bodyPr/>
          <a:lstStyle>
            <a:lvl1pPr algn="l">
              <a:defRPr sz="2800"/>
            </a:lvl1pPr>
            <a:lvl2pPr algn="l">
              <a:defRPr sz="2400"/>
            </a:lvl2pPr>
            <a:lvl3pPr algn="l">
              <a:defRPr sz="2100"/>
            </a:lvl3pPr>
            <a:lvl4pPr algn="l">
              <a:defRPr sz="1900"/>
            </a:lvl4pPr>
            <a:lvl5pPr algn="l">
              <a:defRPr sz="19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394376" y="4057810"/>
            <a:ext cx="8120063" cy="3572828"/>
          </a:xfrm>
        </p:spPr>
        <p:txBody>
          <a:bodyPr/>
          <a:lstStyle>
            <a:lvl1pPr>
              <a:defRPr sz="2800"/>
            </a:lvl1pPr>
            <a:lvl2pPr>
              <a:defRPr sz="2400"/>
            </a:lvl2pPr>
            <a:lvl3pPr>
              <a:defRPr sz="2100"/>
            </a:lvl3pPr>
            <a:lvl4pPr>
              <a:defRPr sz="1900"/>
            </a:lvl4pPr>
            <a:lvl5pPr>
              <a:defRPr sz="19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5673725" y="7673975"/>
            <a:ext cx="2522538" cy="357188"/>
          </a:xfrm>
        </p:spPr>
        <p:txBody>
          <a:bodyPr/>
          <a:lstStyle>
            <a:lvl1pPr>
              <a:defRPr/>
            </a:lvl1pPr>
          </a:lstStyle>
          <a:p>
            <a:pPr>
              <a:defRPr/>
            </a:pPr>
            <a:fld id="{7CCAB218-0C1C-4ADA-B60F-53808A372199}" type="datetimeFigureOut">
              <a:rPr lang="ru-RU"/>
              <a:pPr>
                <a:defRPr/>
              </a:pPr>
              <a:t>05.06.2014</a:t>
            </a:fld>
            <a:endParaRPr lang="ru-RU"/>
          </a:p>
        </p:txBody>
      </p:sp>
      <p:sp>
        <p:nvSpPr>
          <p:cNvPr id="8" name="Нижний колонтитул 7"/>
          <p:cNvSpPr>
            <a:spLocks noGrp="1"/>
          </p:cNvSpPr>
          <p:nvPr>
            <p:ph type="ftr" sz="quarter" idx="11"/>
          </p:nvPr>
        </p:nvSpPr>
        <p:spPr>
          <a:xfrm>
            <a:off x="541338" y="7673975"/>
            <a:ext cx="5045075" cy="357188"/>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8986838" y="7675563"/>
            <a:ext cx="595312" cy="357187"/>
          </a:xfrm>
        </p:spPr>
        <p:txBody>
          <a:bodyPr/>
          <a:lstStyle>
            <a:lvl1pPr algn="ctr">
              <a:defRPr/>
            </a:lvl1pPr>
          </a:lstStyle>
          <a:p>
            <a:pPr>
              <a:defRPr/>
            </a:pPr>
            <a:fld id="{CECD5DE6-52DE-4A3D-85AC-C16B273B1EF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0D9A4387-7F3B-431E-BB84-F7718B001798}" type="datetimeFigureOut">
              <a:rPr lang="ru-RU"/>
              <a:pPr>
                <a:defRPr/>
              </a:pPr>
              <a:t>05.06.2014</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9ACAD6B5-0C43-4CFB-9C7B-F499F5E8908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6AAEADB2-29DA-4C3E-9B23-4622A92E136A}" type="datetimeFigureOut">
              <a:rPr lang="ru-RU"/>
              <a:pPr>
                <a:defRPr/>
              </a:pPr>
              <a:t>05.06.2014</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6AB24B6A-C9E8-4C31-92E1-58E1FB20B88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842" y="435324"/>
            <a:ext cx="1082675" cy="7037388"/>
          </a:xfrm>
        </p:spPr>
        <p:txBody>
          <a:bodyPr vert="vert270" anchor="b"/>
          <a:lstStyle>
            <a:lvl1pPr marL="0" marR="21653" algn="r">
              <a:spcBef>
                <a:spcPts val="0"/>
              </a:spcBef>
              <a:buNone/>
              <a:defRPr sz="34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344885" y="435324"/>
            <a:ext cx="2887133" cy="7037388"/>
          </a:xfrm>
        </p:spPr>
        <p:txBody>
          <a:bodyPr/>
          <a:lstStyle>
            <a:lvl1pPr marL="0" indent="0">
              <a:spcBef>
                <a:spcPts val="0"/>
              </a:spcBef>
              <a:buNone/>
              <a:defRPr sz="1700"/>
            </a:lvl1pPr>
            <a:lvl2pPr>
              <a:buNone/>
              <a:defRPr sz="1400"/>
            </a:lvl2pPr>
            <a:lvl3pPr>
              <a:buNone/>
              <a:defRPr sz="1200"/>
            </a:lvl3pPr>
            <a:lvl4pPr>
              <a:buNone/>
              <a:defRPr sz="1100"/>
            </a:lvl4pPr>
            <a:lvl5pPr>
              <a:buNone/>
              <a:defRPr sz="1100"/>
            </a:lvl5pPr>
          </a:lstStyle>
          <a:p>
            <a:pPr lvl="0"/>
            <a:r>
              <a:rPr lang="ru-RU" smtClean="0"/>
              <a:t>Образец текста</a:t>
            </a:r>
          </a:p>
        </p:txBody>
      </p:sp>
      <p:sp>
        <p:nvSpPr>
          <p:cNvPr id="4" name="Содержимое 3"/>
          <p:cNvSpPr>
            <a:spLocks noGrp="1"/>
          </p:cNvSpPr>
          <p:nvPr>
            <p:ph sz="half" idx="1"/>
          </p:nvPr>
        </p:nvSpPr>
        <p:spPr>
          <a:xfrm>
            <a:off x="4323181" y="378936"/>
            <a:ext cx="6247035" cy="7091522"/>
          </a:xfrm>
        </p:spPr>
        <p:txBody>
          <a:bodyPr/>
          <a:lstStyle>
            <a:lvl1pPr>
              <a:spcBef>
                <a:spcPts val="0"/>
              </a:spcBef>
              <a:defRPr sz="3600"/>
            </a:lvl1pPr>
            <a:lvl2pPr>
              <a:defRPr sz="3100"/>
            </a:lvl2pPr>
            <a:lvl3pPr>
              <a:defRPr sz="2800"/>
            </a:lvl3pPr>
            <a:lvl4pPr>
              <a:defRPr sz="2400"/>
            </a:lvl4pPr>
            <a:lvl5pPr>
              <a:defRPr sz="2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7434263" y="7762875"/>
            <a:ext cx="2525712" cy="357188"/>
          </a:xfrm>
        </p:spPr>
        <p:txBody>
          <a:bodyPr/>
          <a:lstStyle>
            <a:lvl1pPr>
              <a:defRPr sz="1100"/>
            </a:lvl1pPr>
          </a:lstStyle>
          <a:p>
            <a:pPr>
              <a:defRPr/>
            </a:pPr>
            <a:fld id="{DC25A4F2-7A2A-4028-A218-0108A2840DB8}" type="datetimeFigureOut">
              <a:rPr lang="ru-RU"/>
              <a:pPr>
                <a:defRPr/>
              </a:pPr>
              <a:t>05.06.2014</a:t>
            </a:fld>
            <a:endParaRPr lang="ru-RU"/>
          </a:p>
        </p:txBody>
      </p:sp>
      <p:sp>
        <p:nvSpPr>
          <p:cNvPr id="6" name="Нижний колонтитул 5"/>
          <p:cNvSpPr>
            <a:spLocks noGrp="1"/>
          </p:cNvSpPr>
          <p:nvPr>
            <p:ph type="ftr" sz="quarter" idx="11"/>
          </p:nvPr>
        </p:nvSpPr>
        <p:spPr>
          <a:xfrm>
            <a:off x="1344613" y="7762875"/>
            <a:ext cx="6089650" cy="357188"/>
          </a:xfrm>
        </p:spPr>
        <p:txBody>
          <a:bodyPr/>
          <a:lstStyle>
            <a:lvl1pPr>
              <a:defRPr sz="1100"/>
            </a:lvl1pPr>
          </a:lstStyle>
          <a:p>
            <a:pPr>
              <a:defRPr/>
            </a:pPr>
            <a:endParaRPr lang="ru-RU"/>
          </a:p>
        </p:txBody>
      </p:sp>
      <p:sp>
        <p:nvSpPr>
          <p:cNvPr id="7" name="Номер слайда 6"/>
          <p:cNvSpPr>
            <a:spLocks noGrp="1"/>
          </p:cNvSpPr>
          <p:nvPr>
            <p:ph type="sldNum" sz="quarter" idx="12"/>
          </p:nvPr>
        </p:nvSpPr>
        <p:spPr>
          <a:xfrm>
            <a:off x="9958388" y="7762875"/>
            <a:ext cx="595312" cy="357188"/>
          </a:xfrm>
        </p:spPr>
        <p:txBody>
          <a:bodyPr/>
          <a:lstStyle>
            <a:lvl1pPr>
              <a:defRPr sz="1100"/>
            </a:lvl1pPr>
          </a:lstStyle>
          <a:p>
            <a:pPr>
              <a:defRPr/>
            </a:pPr>
            <a:fld id="{58EF08ED-33E1-47BA-B882-9A3CEC501A9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842" y="178665"/>
            <a:ext cx="1082675" cy="7578725"/>
          </a:xfrm>
        </p:spPr>
        <p:txBody>
          <a:bodyPr vert="vert270" anchor="b"/>
          <a:lstStyle>
            <a:lvl1pPr marL="0" algn="l">
              <a:buNone/>
              <a:defRPr sz="36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347704" y="442786"/>
            <a:ext cx="8683054" cy="6496050"/>
          </a:xfrm>
          <a:solidFill>
            <a:schemeClr val="bg2">
              <a:shade val="50000"/>
            </a:schemeClr>
          </a:solidFill>
        </p:spPr>
        <p:txBody>
          <a:bodyPr>
            <a:normAutofit/>
          </a:bodyPr>
          <a:lstStyle>
            <a:lvl1pPr marL="0" indent="0">
              <a:buNone/>
              <a:defRPr sz="38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353344" y="6947165"/>
            <a:ext cx="8683054" cy="812006"/>
          </a:xfrm>
          <a:solidFill>
            <a:schemeClr val="accent1">
              <a:alpha val="15000"/>
            </a:schemeClr>
          </a:solidFill>
          <a:ln>
            <a:solidFill>
              <a:schemeClr val="accent1"/>
            </a:solidFill>
            <a:miter lim="800000"/>
          </a:ln>
        </p:spPr>
        <p:txBody>
          <a:bodyPr/>
          <a:lstStyle>
            <a:lvl1pPr marL="0" indent="0">
              <a:spcBef>
                <a:spcPts val="0"/>
              </a:spcBef>
              <a:buNone/>
              <a:defRPr sz="1700"/>
            </a:lvl1pPr>
            <a:lvl2pPr>
              <a:defRPr sz="1400"/>
            </a:lvl2pPr>
            <a:lvl3pPr>
              <a:defRPr sz="1200"/>
            </a:lvl3pPr>
            <a:lvl4pPr>
              <a:defRPr sz="1100"/>
            </a:lvl4pPr>
            <a:lvl5pPr>
              <a:defRPr sz="1100"/>
            </a:lvl5pPr>
          </a:lstStyle>
          <a:p>
            <a:pPr lvl="0"/>
            <a:r>
              <a:rPr lang="ru-RU" smtClean="0"/>
              <a:t>Образец текста</a:t>
            </a:r>
          </a:p>
        </p:txBody>
      </p:sp>
      <p:sp>
        <p:nvSpPr>
          <p:cNvPr id="5" name="Дата 4"/>
          <p:cNvSpPr>
            <a:spLocks noGrp="1"/>
          </p:cNvSpPr>
          <p:nvPr>
            <p:ph type="dt" sz="half" idx="10"/>
          </p:nvPr>
        </p:nvSpPr>
        <p:spPr>
          <a:xfrm>
            <a:off x="7232650" y="7762875"/>
            <a:ext cx="2489200" cy="357188"/>
          </a:xfrm>
        </p:spPr>
        <p:txBody>
          <a:bodyPr/>
          <a:lstStyle>
            <a:lvl1pPr>
              <a:defRPr sz="1100"/>
            </a:lvl1pPr>
          </a:lstStyle>
          <a:p>
            <a:pPr>
              <a:defRPr/>
            </a:pPr>
            <a:fld id="{E6A7733F-894D-472F-B371-8B6738979F3A}" type="datetimeFigureOut">
              <a:rPr lang="ru-RU"/>
              <a:pPr>
                <a:defRPr/>
              </a:pPr>
              <a:t>05.06.2014</a:t>
            </a:fld>
            <a:endParaRPr lang="ru-RU"/>
          </a:p>
        </p:txBody>
      </p:sp>
      <p:sp>
        <p:nvSpPr>
          <p:cNvPr id="6" name="Нижний колонтитул 5"/>
          <p:cNvSpPr>
            <a:spLocks noGrp="1"/>
          </p:cNvSpPr>
          <p:nvPr>
            <p:ph type="ftr" sz="quarter" idx="11"/>
          </p:nvPr>
        </p:nvSpPr>
        <p:spPr>
          <a:xfrm>
            <a:off x="1385888" y="7764463"/>
            <a:ext cx="5857875" cy="357187"/>
          </a:xfrm>
        </p:spPr>
        <p:txBody>
          <a:bodyPr/>
          <a:lstStyle>
            <a:lvl1pPr>
              <a:defRPr sz="1100"/>
            </a:lvl1pPr>
          </a:lstStyle>
          <a:p>
            <a:pPr>
              <a:defRPr/>
            </a:pPr>
            <a:endParaRPr lang="ru-RU"/>
          </a:p>
        </p:txBody>
      </p:sp>
      <p:sp>
        <p:nvSpPr>
          <p:cNvPr id="7" name="Номер слайда 6"/>
          <p:cNvSpPr>
            <a:spLocks noGrp="1"/>
          </p:cNvSpPr>
          <p:nvPr>
            <p:ph type="sldNum" sz="quarter" idx="12"/>
          </p:nvPr>
        </p:nvSpPr>
        <p:spPr>
          <a:xfrm>
            <a:off x="9729788" y="7762875"/>
            <a:ext cx="433387" cy="357188"/>
          </a:xfrm>
        </p:spPr>
        <p:txBody>
          <a:bodyPr/>
          <a:lstStyle>
            <a:lvl1pPr algn="ctr">
              <a:defRPr sz="1100"/>
            </a:lvl1pPr>
          </a:lstStyle>
          <a:p>
            <a:pPr>
              <a:defRPr/>
            </a:pPr>
            <a:fld id="{F22A9762-BE8C-4FF0-9618-8BA75FA9D354}"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938" y="15875"/>
            <a:ext cx="10810875" cy="8096250"/>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8265" tIns="54132" rIns="108265" bIns="54132" anchor="ctr"/>
          <a:lstStyle/>
          <a:p>
            <a:pPr algn="ctr" defTabSz="1082650" fontAlgn="auto">
              <a:spcBef>
                <a:spcPts val="0"/>
              </a:spcBef>
              <a:spcAft>
                <a:spcPts val="0"/>
              </a:spcAft>
              <a:defRPr/>
            </a:pPr>
            <a:endParaRPr lang="en-US"/>
          </a:p>
        </p:txBody>
      </p:sp>
      <p:cxnSp>
        <p:nvCxnSpPr>
          <p:cNvPr id="8" name="Прямая соединительная линия 7"/>
          <p:cNvCxnSpPr/>
          <p:nvPr/>
        </p:nvCxnSpPr>
        <p:spPr>
          <a:xfrm>
            <a:off x="0" y="7938"/>
            <a:ext cx="10818813" cy="810418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7659688" y="5859463"/>
            <a:ext cx="3163887" cy="224948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541338" y="317500"/>
            <a:ext cx="9744075" cy="1655763"/>
          </a:xfrm>
          <a:prstGeom prst="rect">
            <a:avLst/>
          </a:prstGeom>
        </p:spPr>
        <p:txBody>
          <a:bodyPr vert="horz" lIns="108265" tIns="54132" rIns="108265" bIns="54132" anchor="ctr">
            <a:normAutofit/>
          </a:bodyPr>
          <a:lstStyle/>
          <a:p>
            <a:r>
              <a:rPr lang="ru-RU" smtClean="0"/>
              <a:t>Образец заголовка</a:t>
            </a:r>
            <a:endParaRPr lang="en-US"/>
          </a:p>
        </p:txBody>
      </p:sp>
      <p:sp>
        <p:nvSpPr>
          <p:cNvPr id="1030" name="Текст 12"/>
          <p:cNvSpPr>
            <a:spLocks noGrp="1"/>
          </p:cNvSpPr>
          <p:nvPr>
            <p:ph type="body" idx="1"/>
          </p:nvPr>
        </p:nvSpPr>
        <p:spPr bwMode="auto">
          <a:xfrm>
            <a:off x="541338" y="2228850"/>
            <a:ext cx="9744075" cy="5413375"/>
          </a:xfrm>
          <a:prstGeom prst="rect">
            <a:avLst/>
          </a:prstGeom>
          <a:noFill/>
          <a:ln w="9525">
            <a:noFill/>
            <a:miter lim="800000"/>
            <a:headEnd/>
            <a:tailEnd/>
          </a:ln>
        </p:spPr>
        <p:txBody>
          <a:bodyPr vert="horz" wrap="square" lIns="108265" tIns="54132" rIns="108265" bIns="54132"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5673725" y="7673975"/>
            <a:ext cx="2525713" cy="357188"/>
          </a:xfrm>
          <a:prstGeom prst="rect">
            <a:avLst/>
          </a:prstGeom>
        </p:spPr>
        <p:txBody>
          <a:bodyPr vert="horz" lIns="108265" tIns="54132" rIns="108265" bIns="54132" anchor="b"/>
          <a:lstStyle>
            <a:lvl1pPr algn="l" defTabSz="1082650" eaLnBrk="1" fontAlgn="auto" latinLnBrk="0" hangingPunct="1">
              <a:spcBef>
                <a:spcPts val="0"/>
              </a:spcBef>
              <a:spcAft>
                <a:spcPts val="0"/>
              </a:spcAft>
              <a:defRPr kumimoji="0" sz="1200" b="0">
                <a:solidFill>
                  <a:schemeClr val="tx1"/>
                </a:solidFill>
                <a:latin typeface="+mn-lt"/>
                <a:cs typeface="+mn-cs"/>
              </a:defRPr>
            </a:lvl1pPr>
          </a:lstStyle>
          <a:p>
            <a:pPr>
              <a:defRPr/>
            </a:pPr>
            <a:fld id="{89E0AEE2-FE18-4B45-8CAA-42A92E7063F8}" type="datetimeFigureOut">
              <a:rPr lang="ru-RU"/>
              <a:pPr>
                <a:defRPr/>
              </a:pPr>
              <a:t>05.06.2014</a:t>
            </a:fld>
            <a:endParaRPr lang="ru-RU"/>
          </a:p>
        </p:txBody>
      </p:sp>
      <p:sp>
        <p:nvSpPr>
          <p:cNvPr id="3" name="Нижний колонтитул 2"/>
          <p:cNvSpPr>
            <a:spLocks noGrp="1"/>
          </p:cNvSpPr>
          <p:nvPr>
            <p:ph type="ftr" sz="quarter" idx="3"/>
          </p:nvPr>
        </p:nvSpPr>
        <p:spPr>
          <a:xfrm>
            <a:off x="541338" y="7673975"/>
            <a:ext cx="5043487" cy="357188"/>
          </a:xfrm>
          <a:prstGeom prst="rect">
            <a:avLst/>
          </a:prstGeom>
        </p:spPr>
        <p:txBody>
          <a:bodyPr vert="horz" lIns="108265" tIns="54132" rIns="108265" bIns="54132" anchor="b"/>
          <a:lstStyle>
            <a:lvl1pPr algn="r" defTabSz="1082650" eaLnBrk="1" fontAlgn="auto" latinLnBrk="0" hangingPunct="1">
              <a:spcBef>
                <a:spcPts val="0"/>
              </a:spcBef>
              <a:spcAft>
                <a:spcPts val="0"/>
              </a:spcAft>
              <a:defRPr kumimoji="0" sz="1200">
                <a:solidFill>
                  <a:schemeClr val="tx1"/>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8986838" y="7673975"/>
            <a:ext cx="595312" cy="357188"/>
          </a:xfrm>
          <a:prstGeom prst="rect">
            <a:avLst/>
          </a:prstGeom>
        </p:spPr>
        <p:txBody>
          <a:bodyPr vert="horz" lIns="108265" tIns="54132" rIns="108265" bIns="54132" anchor="b"/>
          <a:lstStyle>
            <a:lvl1pPr algn="ctr" defTabSz="1082650" eaLnBrk="1" fontAlgn="auto" latinLnBrk="0" hangingPunct="1">
              <a:spcBef>
                <a:spcPts val="0"/>
              </a:spcBef>
              <a:spcAft>
                <a:spcPts val="0"/>
              </a:spcAft>
              <a:defRPr kumimoji="0" sz="1400">
                <a:solidFill>
                  <a:schemeClr val="tx1"/>
                </a:solidFill>
                <a:latin typeface="+mn-lt"/>
                <a:cs typeface="+mn-cs"/>
              </a:defRPr>
            </a:lvl1pPr>
          </a:lstStyle>
          <a:p>
            <a:pPr>
              <a:defRPr/>
            </a:pPr>
            <a:fld id="{976D6E83-DC84-4808-8780-542D845DB6F4}"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16" r:id="rId4"/>
    <p:sldLayoutId id="2147483920" r:id="rId5"/>
    <p:sldLayoutId id="2147483915" r:id="rId6"/>
    <p:sldLayoutId id="2147483914" r:id="rId7"/>
    <p:sldLayoutId id="2147483921" r:id="rId8"/>
    <p:sldLayoutId id="2147483922" r:id="rId9"/>
    <p:sldLayoutId id="2147483913" r:id="rId10"/>
    <p:sldLayoutId id="2147483912" r:id="rId11"/>
  </p:sldLayoutIdLst>
  <p:txStyles>
    <p:titleStyle>
      <a:lvl1pPr marL="573088" indent="-573088" algn="l" rtl="0" eaLnBrk="0" fontAlgn="base" hangingPunct="0">
        <a:spcBef>
          <a:spcPct val="0"/>
        </a:spcBef>
        <a:spcAft>
          <a:spcPct val="0"/>
        </a:spcAft>
        <a:defRPr sz="5000" kern="1200">
          <a:ln w="6350">
            <a:solidFill>
              <a:schemeClr val="accent1">
                <a:shade val="43000"/>
              </a:schemeClr>
            </a:solidFill>
          </a:ln>
          <a:solidFill>
            <a:srgbClr val="99F166"/>
          </a:solidFill>
          <a:effectLst>
            <a:outerShdw blurRad="26000" dist="26000" dir="14500000" algn="tl" rotWithShape="0">
              <a:srgbClr val="000000">
                <a:alpha val="40000"/>
              </a:srgbClr>
            </a:outerShdw>
          </a:effectLst>
          <a:latin typeface="+mj-lt"/>
          <a:ea typeface="+mj-ea"/>
          <a:cs typeface="+mj-cs"/>
        </a:defRPr>
      </a:lvl1pPr>
      <a:lvl2pPr marL="573088" indent="-573088" algn="l" rtl="0" eaLnBrk="0" fontAlgn="base" hangingPunct="0">
        <a:spcBef>
          <a:spcPct val="0"/>
        </a:spcBef>
        <a:spcAft>
          <a:spcPct val="0"/>
        </a:spcAft>
        <a:defRPr sz="5000">
          <a:solidFill>
            <a:srgbClr val="99F166"/>
          </a:solidFill>
          <a:latin typeface="Calibri" pitchFamily="34" charset="0"/>
        </a:defRPr>
      </a:lvl2pPr>
      <a:lvl3pPr marL="573088" indent="-573088" algn="l" rtl="0" eaLnBrk="0" fontAlgn="base" hangingPunct="0">
        <a:spcBef>
          <a:spcPct val="0"/>
        </a:spcBef>
        <a:spcAft>
          <a:spcPct val="0"/>
        </a:spcAft>
        <a:defRPr sz="5000">
          <a:solidFill>
            <a:srgbClr val="99F166"/>
          </a:solidFill>
          <a:latin typeface="Calibri" pitchFamily="34" charset="0"/>
        </a:defRPr>
      </a:lvl3pPr>
      <a:lvl4pPr marL="573088" indent="-573088" algn="l" rtl="0" eaLnBrk="0" fontAlgn="base" hangingPunct="0">
        <a:spcBef>
          <a:spcPct val="0"/>
        </a:spcBef>
        <a:spcAft>
          <a:spcPct val="0"/>
        </a:spcAft>
        <a:defRPr sz="5000">
          <a:solidFill>
            <a:srgbClr val="99F166"/>
          </a:solidFill>
          <a:latin typeface="Calibri" pitchFamily="34" charset="0"/>
        </a:defRPr>
      </a:lvl4pPr>
      <a:lvl5pPr marL="573088" indent="-573088" algn="l" rtl="0" eaLnBrk="0" fontAlgn="base" hangingPunct="0">
        <a:spcBef>
          <a:spcPct val="0"/>
        </a:spcBef>
        <a:spcAft>
          <a:spcPct val="0"/>
        </a:spcAft>
        <a:defRPr sz="5000">
          <a:solidFill>
            <a:srgbClr val="99F166"/>
          </a:solidFill>
          <a:latin typeface="Calibri" pitchFamily="34" charset="0"/>
        </a:defRPr>
      </a:lvl5pPr>
      <a:lvl6pPr marL="1030288" indent="-573088" algn="l" rtl="0" fontAlgn="base">
        <a:spcBef>
          <a:spcPct val="0"/>
        </a:spcBef>
        <a:spcAft>
          <a:spcPct val="0"/>
        </a:spcAft>
        <a:defRPr sz="5000">
          <a:solidFill>
            <a:srgbClr val="99F166"/>
          </a:solidFill>
          <a:latin typeface="Calibri" pitchFamily="34" charset="0"/>
        </a:defRPr>
      </a:lvl6pPr>
      <a:lvl7pPr marL="1487488" indent="-573088" algn="l" rtl="0" fontAlgn="base">
        <a:spcBef>
          <a:spcPct val="0"/>
        </a:spcBef>
        <a:spcAft>
          <a:spcPct val="0"/>
        </a:spcAft>
        <a:defRPr sz="5000">
          <a:solidFill>
            <a:srgbClr val="99F166"/>
          </a:solidFill>
          <a:latin typeface="Calibri" pitchFamily="34" charset="0"/>
        </a:defRPr>
      </a:lvl7pPr>
      <a:lvl8pPr marL="1944688" indent="-573088" algn="l" rtl="0" fontAlgn="base">
        <a:spcBef>
          <a:spcPct val="0"/>
        </a:spcBef>
        <a:spcAft>
          <a:spcPct val="0"/>
        </a:spcAft>
        <a:defRPr sz="5000">
          <a:solidFill>
            <a:srgbClr val="99F166"/>
          </a:solidFill>
          <a:latin typeface="Calibri" pitchFamily="34" charset="0"/>
        </a:defRPr>
      </a:lvl8pPr>
      <a:lvl9pPr marL="2401888" indent="-573088" algn="l" rtl="0" fontAlgn="base">
        <a:spcBef>
          <a:spcPct val="0"/>
        </a:spcBef>
        <a:spcAft>
          <a:spcPct val="0"/>
        </a:spcAft>
        <a:defRPr sz="5000">
          <a:solidFill>
            <a:srgbClr val="99F166"/>
          </a:solidFill>
          <a:latin typeface="Calibri" pitchFamily="34" charset="0"/>
        </a:defRPr>
      </a:lvl9pPr>
    </p:titleStyle>
    <p:bodyStyle>
      <a:lvl1pPr marL="530225" indent="-454025" algn="l" rtl="0" eaLnBrk="0" fontAlgn="base" hangingPunct="0">
        <a:spcBef>
          <a:spcPct val="20000"/>
        </a:spcBef>
        <a:spcAft>
          <a:spcPct val="0"/>
        </a:spcAft>
        <a:buClr>
          <a:schemeClr val="accent1"/>
        </a:buClr>
        <a:buSzPct val="80000"/>
        <a:buFont typeface="Wingdings 2" pitchFamily="18" charset="2"/>
        <a:buChar char=""/>
        <a:defRPr sz="3600" kern="1200">
          <a:solidFill>
            <a:schemeClr val="tx1"/>
          </a:solidFill>
          <a:latin typeface="+mn-lt"/>
          <a:ea typeface="+mn-ea"/>
          <a:cs typeface="+mn-cs"/>
        </a:defRPr>
      </a:lvl1pPr>
      <a:lvl2pPr marL="973138" indent="-338138" algn="l" rtl="0" eaLnBrk="0" fontAlgn="base" hangingPunct="0">
        <a:spcBef>
          <a:spcPct val="20000"/>
        </a:spcBef>
        <a:spcAft>
          <a:spcPct val="0"/>
        </a:spcAft>
        <a:buClr>
          <a:schemeClr val="accent1"/>
        </a:buClr>
        <a:buSzPct val="95000"/>
        <a:buFont typeface="Verdana" pitchFamily="34" charset="0"/>
        <a:buChar char="›"/>
        <a:defRPr sz="3100" kern="1200">
          <a:solidFill>
            <a:schemeClr val="tx1"/>
          </a:solidFill>
          <a:latin typeface="+mn-lt"/>
          <a:ea typeface="+mn-ea"/>
          <a:cs typeface="+mn-cs"/>
        </a:defRPr>
      </a:lvl2pPr>
      <a:lvl3pPr marL="1309688" indent="-269875" algn="l" rtl="0" eaLnBrk="0" fontAlgn="base" hangingPunct="0">
        <a:spcBef>
          <a:spcPct val="20000"/>
        </a:spcBef>
        <a:spcAft>
          <a:spcPct val="0"/>
        </a:spcAft>
        <a:buClr>
          <a:schemeClr val="accent1"/>
        </a:buClr>
        <a:buFont typeface="Wingdings 2" pitchFamily="18" charset="2"/>
        <a:buChar char=""/>
        <a:defRPr sz="2800" kern="1200">
          <a:solidFill>
            <a:schemeClr val="tx1"/>
          </a:solidFill>
          <a:latin typeface="+mn-lt"/>
          <a:ea typeface="+mn-ea"/>
          <a:cs typeface="+mn-cs"/>
        </a:defRPr>
      </a:lvl3pPr>
      <a:lvl4pPr marL="1622425" indent="-24765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4pPr>
      <a:lvl5pPr marL="1893888" indent="-247650" algn="l" rtl="0" eaLnBrk="0" fontAlgn="base" hangingPunct="0">
        <a:spcBef>
          <a:spcPct val="20000"/>
        </a:spcBef>
        <a:spcAft>
          <a:spcPct val="0"/>
        </a:spcAft>
        <a:buClr>
          <a:srgbClr val="ABDE91"/>
        </a:buClr>
        <a:buFont typeface="Wingdings 2" pitchFamily="18" charset="2"/>
        <a:buChar char=""/>
        <a:defRPr sz="2200" kern="1200">
          <a:solidFill>
            <a:schemeClr val="tx1"/>
          </a:solidFill>
          <a:latin typeface="+mn-lt"/>
          <a:ea typeface="+mn-ea"/>
          <a:cs typeface="+mn-cs"/>
        </a:defRPr>
      </a:lvl5pPr>
      <a:lvl6pPr marL="2165299" indent="-249009" algn="l" rtl="0" eaLnBrk="1" latinLnBrk="0" hangingPunct="1">
        <a:spcBef>
          <a:spcPct val="20000"/>
        </a:spcBef>
        <a:buClr>
          <a:schemeClr val="accent1">
            <a:tint val="75000"/>
          </a:schemeClr>
        </a:buClr>
        <a:buFont typeface="Wingdings 2"/>
        <a:buChar char=""/>
        <a:defRPr kumimoji="0" sz="2100" kern="1200">
          <a:solidFill>
            <a:schemeClr val="tx1"/>
          </a:solidFill>
          <a:latin typeface="+mn-lt"/>
          <a:ea typeface="+mn-ea"/>
          <a:cs typeface="+mn-cs"/>
        </a:defRPr>
      </a:lvl6pPr>
      <a:lvl7pPr marL="2468441" indent="-249009"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7pPr>
      <a:lvl8pPr marL="2706624" indent="-216530"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8pPr>
      <a:lvl9pPr marL="2977286" indent="-216530"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41325" algn="l" rtl="0" eaLnBrk="1" latinLnBrk="0" hangingPunct="1">
        <a:defRPr kumimoji="0" kern="1200">
          <a:solidFill>
            <a:schemeClr val="tx1"/>
          </a:solidFill>
          <a:latin typeface="+mn-lt"/>
          <a:ea typeface="+mn-ea"/>
          <a:cs typeface="+mn-cs"/>
        </a:defRPr>
      </a:lvl2pPr>
      <a:lvl3pPr marL="1082650" algn="l" rtl="0" eaLnBrk="1" latinLnBrk="0" hangingPunct="1">
        <a:defRPr kumimoji="0" kern="1200">
          <a:solidFill>
            <a:schemeClr val="tx1"/>
          </a:solidFill>
          <a:latin typeface="+mn-lt"/>
          <a:ea typeface="+mn-ea"/>
          <a:cs typeface="+mn-cs"/>
        </a:defRPr>
      </a:lvl3pPr>
      <a:lvl4pPr marL="1623974" algn="l" rtl="0" eaLnBrk="1" latinLnBrk="0" hangingPunct="1">
        <a:defRPr kumimoji="0" kern="1200">
          <a:solidFill>
            <a:schemeClr val="tx1"/>
          </a:solidFill>
          <a:latin typeface="+mn-lt"/>
          <a:ea typeface="+mn-ea"/>
          <a:cs typeface="+mn-cs"/>
        </a:defRPr>
      </a:lvl4pPr>
      <a:lvl5pPr marL="2165299" algn="l" rtl="0" eaLnBrk="1" latinLnBrk="0" hangingPunct="1">
        <a:defRPr kumimoji="0" kern="1200">
          <a:solidFill>
            <a:schemeClr val="tx1"/>
          </a:solidFill>
          <a:latin typeface="+mn-lt"/>
          <a:ea typeface="+mn-ea"/>
          <a:cs typeface="+mn-cs"/>
        </a:defRPr>
      </a:lvl5pPr>
      <a:lvl6pPr marL="2706624" algn="l" rtl="0" eaLnBrk="1" latinLnBrk="0" hangingPunct="1">
        <a:defRPr kumimoji="0" kern="1200">
          <a:solidFill>
            <a:schemeClr val="tx1"/>
          </a:solidFill>
          <a:latin typeface="+mn-lt"/>
          <a:ea typeface="+mn-ea"/>
          <a:cs typeface="+mn-cs"/>
        </a:defRPr>
      </a:lvl6pPr>
      <a:lvl7pPr marL="3247949" algn="l" rtl="0" eaLnBrk="1" latinLnBrk="0" hangingPunct="1">
        <a:defRPr kumimoji="0" kern="1200">
          <a:solidFill>
            <a:schemeClr val="tx1"/>
          </a:solidFill>
          <a:latin typeface="+mn-lt"/>
          <a:ea typeface="+mn-ea"/>
          <a:cs typeface="+mn-cs"/>
        </a:defRPr>
      </a:lvl7pPr>
      <a:lvl8pPr marL="3789274" algn="l" rtl="0" eaLnBrk="1" latinLnBrk="0" hangingPunct="1">
        <a:defRPr kumimoji="0" kern="1200">
          <a:solidFill>
            <a:schemeClr val="tx1"/>
          </a:solidFill>
          <a:latin typeface="+mn-lt"/>
          <a:ea typeface="+mn-ea"/>
          <a:cs typeface="+mn-cs"/>
        </a:defRPr>
      </a:lvl8pPr>
      <a:lvl9pPr marL="433059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14582" y="940528"/>
            <a:ext cx="7072984" cy="3184185"/>
          </a:xfrm>
        </p:spPr>
        <p:txBody>
          <a:bodyPr/>
          <a:lstStyle/>
          <a:p>
            <a:pPr marL="573804" indent="0" eaLnBrk="1" fontAlgn="auto" hangingPunct="1">
              <a:spcAft>
                <a:spcPts val="0"/>
              </a:spcAft>
              <a:defRPr/>
            </a:pPr>
            <a:r>
              <a:rPr lang="ru-RU" dirty="0" smtClean="0">
                <a:solidFill>
                  <a:schemeClr val="accent1">
                    <a:tint val="83000"/>
                    <a:satMod val="150000"/>
                  </a:schemeClr>
                </a:solidFill>
              </a:rPr>
              <a:t>Знакомство Ежика с солнечными батареями.</a:t>
            </a:r>
            <a:endParaRPr lang="ru-RU" dirty="0">
              <a:solidFill>
                <a:schemeClr val="accent1">
                  <a:tint val="83000"/>
                  <a:satMod val="150000"/>
                </a:schemeClr>
              </a:solidFill>
            </a:endParaRPr>
          </a:p>
        </p:txBody>
      </p:sp>
      <p:sp>
        <p:nvSpPr>
          <p:cNvPr id="3" name="Подзаголовок 2"/>
          <p:cNvSpPr>
            <a:spLocks noGrp="1"/>
          </p:cNvSpPr>
          <p:nvPr>
            <p:ph type="subTitle" idx="1"/>
          </p:nvPr>
        </p:nvSpPr>
        <p:spPr>
          <a:xfrm>
            <a:off x="4122244" y="3933710"/>
            <a:ext cx="6169074" cy="2173182"/>
          </a:xfrm>
        </p:spPr>
        <p:txBody>
          <a:bodyPr>
            <a:noAutofit/>
          </a:bodyPr>
          <a:lstStyle/>
          <a:p>
            <a:pPr eaLnBrk="1" fontAlgn="auto" hangingPunct="1">
              <a:spcAft>
                <a:spcPts val="0"/>
              </a:spcAft>
              <a:buFont typeface="Wingdings 2"/>
              <a:buNone/>
              <a:defRPr/>
            </a:pPr>
            <a:r>
              <a:rPr lang="ru-RU" b="1" i="1" dirty="0" smtClean="0">
                <a:solidFill>
                  <a:schemeClr val="accent6">
                    <a:lumMod val="60000"/>
                    <a:lumOff val="40000"/>
                  </a:schemeClr>
                </a:solidFill>
              </a:rPr>
              <a:t>Выполнили работу </a:t>
            </a:r>
          </a:p>
          <a:p>
            <a:pPr eaLnBrk="1" fontAlgn="auto" hangingPunct="1">
              <a:spcAft>
                <a:spcPts val="0"/>
              </a:spcAft>
              <a:buFont typeface="Wingdings 2"/>
              <a:buNone/>
              <a:defRPr/>
            </a:pPr>
            <a:r>
              <a:rPr lang="ru-RU" b="1" i="1" dirty="0" smtClean="0">
                <a:solidFill>
                  <a:schemeClr val="accent6">
                    <a:lumMod val="60000"/>
                    <a:lumOff val="40000"/>
                  </a:schemeClr>
                </a:solidFill>
              </a:rPr>
              <a:t>Ученицы 9В класса</a:t>
            </a:r>
          </a:p>
          <a:p>
            <a:pPr eaLnBrk="1" fontAlgn="auto" hangingPunct="1">
              <a:spcAft>
                <a:spcPts val="0"/>
              </a:spcAft>
              <a:buFont typeface="Wingdings 2"/>
              <a:buNone/>
              <a:defRPr/>
            </a:pPr>
            <a:r>
              <a:rPr lang="ru-RU" b="1" i="1" dirty="0" smtClean="0">
                <a:solidFill>
                  <a:schemeClr val="accent6">
                    <a:lumMod val="60000"/>
                    <a:lumOff val="40000"/>
                  </a:schemeClr>
                </a:solidFill>
              </a:rPr>
              <a:t>Школы №20</a:t>
            </a:r>
          </a:p>
          <a:p>
            <a:pPr eaLnBrk="1" fontAlgn="auto" hangingPunct="1">
              <a:spcAft>
                <a:spcPts val="0"/>
              </a:spcAft>
              <a:buFont typeface="Wingdings 2"/>
              <a:buNone/>
              <a:defRPr/>
            </a:pPr>
            <a:r>
              <a:rPr lang="ru-RU" b="1" i="1" dirty="0" smtClean="0">
                <a:solidFill>
                  <a:schemeClr val="accent6">
                    <a:lumMod val="60000"/>
                    <a:lumOff val="40000"/>
                  </a:schemeClr>
                </a:solidFill>
              </a:rPr>
              <a:t>г.Невинномысска</a:t>
            </a:r>
          </a:p>
          <a:p>
            <a:pPr eaLnBrk="1" fontAlgn="auto" hangingPunct="1">
              <a:spcAft>
                <a:spcPts val="0"/>
              </a:spcAft>
              <a:buFont typeface="Wingdings 2"/>
              <a:buNone/>
              <a:defRPr/>
            </a:pPr>
            <a:r>
              <a:rPr lang="ru-RU" b="1" i="1" dirty="0" smtClean="0">
                <a:solidFill>
                  <a:schemeClr val="accent6">
                    <a:lumMod val="60000"/>
                    <a:lumOff val="40000"/>
                  </a:schemeClr>
                </a:solidFill>
              </a:rPr>
              <a:t>Селезнева Валерия и Филатова Алена</a:t>
            </a:r>
            <a:endParaRPr lang="ru-RU" b="1" i="1" dirty="0">
              <a:solidFill>
                <a:schemeClr val="accent6">
                  <a:lumMod val="60000"/>
                  <a:lumOff val="40000"/>
                </a:schemeClr>
              </a:solidFil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4267" y="465904"/>
            <a:ext cx="10144195" cy="5786478"/>
          </a:xfrm>
        </p:spPr>
        <p:txBody>
          <a:bodyPr>
            <a:normAutofit fontScale="90000"/>
          </a:bodyPr>
          <a:lstStyle/>
          <a:p>
            <a:pPr marL="573804" indent="0" algn="r" eaLnBrk="1" fontAlgn="auto" hangingPunct="1">
              <a:spcAft>
                <a:spcPts val="0"/>
              </a:spcAft>
              <a:defRPr/>
            </a:pPr>
            <a:r>
              <a:rPr lang="ru-RU" sz="4000" dirty="0" smtClean="0">
                <a:solidFill>
                  <a:schemeClr val="accent1">
                    <a:tint val="83000"/>
                    <a:satMod val="150000"/>
                  </a:schemeClr>
                </a:solidFill>
              </a:rPr>
              <a:t>-</a:t>
            </a:r>
            <a:r>
              <a:rPr lang="ru-RU" sz="4000" dirty="0" err="1" smtClean="0">
                <a:solidFill>
                  <a:schemeClr val="accent1">
                    <a:tint val="83000"/>
                    <a:satMod val="150000"/>
                  </a:schemeClr>
                </a:solidFill>
              </a:rPr>
              <a:t>Крош</a:t>
            </a:r>
            <a:r>
              <a:rPr lang="ru-RU" sz="4000" dirty="0" smtClean="0">
                <a:solidFill>
                  <a:schemeClr val="accent1">
                    <a:tint val="83000"/>
                    <a:satMod val="150000"/>
                  </a:schemeClr>
                </a:solidFill>
              </a:rPr>
              <a:t>, а какие плюсы солнечных батарей</a:t>
            </a:r>
            <a:r>
              <a:rPr lang="ru-RU" dirty="0" smtClean="0">
                <a:solidFill>
                  <a:schemeClr val="accent1">
                    <a:tint val="83000"/>
                    <a:satMod val="150000"/>
                  </a:schemeClr>
                </a:solidFill>
              </a:rPr>
              <a:t>?</a:t>
            </a:r>
            <a:br>
              <a:rPr lang="ru-RU" dirty="0" smtClean="0">
                <a:solidFill>
                  <a:schemeClr val="accent1">
                    <a:tint val="83000"/>
                    <a:satMod val="150000"/>
                  </a:schemeClr>
                </a:solidFill>
              </a:rPr>
            </a:br>
            <a:r>
              <a:rPr lang="ru-RU" b="1" dirty="0" smtClean="0">
                <a:solidFill>
                  <a:schemeClr val="accent1">
                    <a:tint val="83000"/>
                    <a:satMod val="150000"/>
                  </a:schemeClr>
                </a:solidFill>
              </a:rPr>
              <a:t> </a:t>
            </a:r>
            <a:r>
              <a:rPr lang="ru-RU" sz="4000" b="1" dirty="0" smtClean="0">
                <a:solidFill>
                  <a:schemeClr val="accent1">
                    <a:tint val="83000"/>
                    <a:satMod val="150000"/>
                  </a:schemeClr>
                </a:solidFill>
              </a:rPr>
              <a:t>-Ежик, плюсы </a:t>
            </a:r>
            <a:r>
              <a:rPr lang="ru-RU" sz="3600" b="1" dirty="0" smtClean="0">
                <a:solidFill>
                  <a:schemeClr val="accent1">
                    <a:tint val="83000"/>
                    <a:satMod val="150000"/>
                  </a:schemeClr>
                </a:solidFill>
              </a:rPr>
              <a:t>солнечных батарей в том, что </a:t>
            </a:r>
            <a:r>
              <a:rPr lang="ru-RU" sz="4000" b="1" dirty="0" smtClean="0">
                <a:solidFill>
                  <a:schemeClr val="accent1">
                    <a:tint val="83000"/>
                    <a:satMod val="150000"/>
                  </a:schemeClr>
                </a:solidFill>
                <a:effectLst/>
              </a:rPr>
              <a:t>они: </a:t>
            </a:r>
            <a:r>
              <a:rPr lang="ru-RU" sz="3600" b="1" dirty="0" smtClean="0">
                <a:solidFill>
                  <a:schemeClr val="accent1">
                    <a:tint val="83000"/>
                    <a:satMod val="150000"/>
                  </a:schemeClr>
                </a:solidFill>
                <a:effectLst/>
              </a:rPr>
              <a:t>1. Не требует топлива. </a:t>
            </a:r>
            <a:br>
              <a:rPr lang="ru-RU" sz="3600" b="1" dirty="0" smtClean="0">
                <a:solidFill>
                  <a:schemeClr val="accent1">
                    <a:tint val="83000"/>
                    <a:satMod val="150000"/>
                  </a:schemeClr>
                </a:solidFill>
                <a:effectLst/>
              </a:rPr>
            </a:br>
            <a:r>
              <a:rPr lang="ru-RU" sz="3600" b="1" dirty="0" smtClean="0">
                <a:solidFill>
                  <a:schemeClr val="accent1">
                    <a:tint val="83000"/>
                    <a:satMod val="150000"/>
                  </a:schemeClr>
                </a:solidFill>
                <a:effectLst/>
              </a:rPr>
              <a:t>2. Работает постоянно. </a:t>
            </a:r>
            <a:br>
              <a:rPr lang="ru-RU" sz="3600" b="1" dirty="0" smtClean="0">
                <a:solidFill>
                  <a:schemeClr val="accent1">
                    <a:tint val="83000"/>
                    <a:satMod val="150000"/>
                  </a:schemeClr>
                </a:solidFill>
                <a:effectLst/>
              </a:rPr>
            </a:br>
            <a:r>
              <a:rPr lang="ru-RU" sz="3600" b="1" dirty="0" smtClean="0">
                <a:solidFill>
                  <a:schemeClr val="accent1">
                    <a:tint val="83000"/>
                    <a:satMod val="150000"/>
                  </a:schemeClr>
                </a:solidFill>
                <a:effectLst/>
              </a:rPr>
              <a:t>3. Бесшумность.</a:t>
            </a:r>
            <a:br>
              <a:rPr lang="ru-RU" sz="3600" b="1" dirty="0" smtClean="0">
                <a:solidFill>
                  <a:schemeClr val="accent1">
                    <a:tint val="83000"/>
                    <a:satMod val="150000"/>
                  </a:schemeClr>
                </a:solidFill>
                <a:effectLst/>
              </a:rPr>
            </a:br>
            <a:r>
              <a:rPr lang="ru-RU" sz="3600" b="1" dirty="0" smtClean="0">
                <a:solidFill>
                  <a:schemeClr val="accent1">
                    <a:tint val="83000"/>
                    <a:satMod val="150000"/>
                  </a:schemeClr>
                </a:solidFill>
                <a:effectLst/>
              </a:rPr>
              <a:t> 4. Длительный срок безаварийной службы.</a:t>
            </a:r>
            <a:br>
              <a:rPr lang="ru-RU" sz="3600" b="1" dirty="0" smtClean="0">
                <a:solidFill>
                  <a:schemeClr val="accent1">
                    <a:tint val="83000"/>
                    <a:satMod val="150000"/>
                  </a:schemeClr>
                </a:solidFill>
                <a:effectLst/>
              </a:rPr>
            </a:br>
            <a:r>
              <a:rPr lang="ru-RU" sz="3600" b="1" dirty="0" smtClean="0">
                <a:solidFill>
                  <a:schemeClr val="accent1">
                    <a:tint val="83000"/>
                    <a:satMod val="150000"/>
                  </a:schemeClr>
                </a:solidFill>
                <a:effectLst/>
              </a:rPr>
              <a:t> 5. Надежность.  </a:t>
            </a:r>
            <a:br>
              <a:rPr lang="ru-RU" sz="3600" b="1" dirty="0" smtClean="0">
                <a:solidFill>
                  <a:schemeClr val="accent1">
                    <a:tint val="83000"/>
                    <a:satMod val="150000"/>
                  </a:schemeClr>
                </a:solidFill>
                <a:effectLst/>
              </a:rPr>
            </a:br>
            <a:r>
              <a:rPr lang="ru-RU" sz="3600" b="1" dirty="0" smtClean="0">
                <a:solidFill>
                  <a:schemeClr val="accent1">
                    <a:tint val="83000"/>
                    <a:satMod val="150000"/>
                  </a:schemeClr>
                </a:solidFill>
                <a:effectLst/>
              </a:rPr>
              <a:t> 6. Общедоступность. </a:t>
            </a:r>
            <a:br>
              <a:rPr lang="ru-RU" sz="3600" b="1" dirty="0" smtClean="0">
                <a:solidFill>
                  <a:schemeClr val="accent1">
                    <a:tint val="83000"/>
                    <a:satMod val="150000"/>
                  </a:schemeClr>
                </a:solidFill>
                <a:effectLst/>
              </a:rPr>
            </a:br>
            <a:r>
              <a:rPr lang="ru-RU" sz="2200" b="1" dirty="0" smtClean="0">
                <a:solidFill>
                  <a:schemeClr val="accent1">
                    <a:tint val="83000"/>
                    <a:satMod val="150000"/>
                  </a:schemeClr>
                </a:solidFill>
              </a:rPr>
              <a:t> </a:t>
            </a:r>
            <a:r>
              <a:rPr lang="ru-RU" b="1" dirty="0" smtClean="0">
                <a:solidFill>
                  <a:schemeClr val="accent1">
                    <a:tint val="83000"/>
                    <a:satMod val="150000"/>
                  </a:schemeClr>
                </a:solidFill>
              </a:rPr>
              <a:t/>
            </a:r>
            <a:br>
              <a:rPr lang="ru-RU" b="1" dirty="0" smtClean="0">
                <a:solidFill>
                  <a:schemeClr val="accent1">
                    <a:tint val="83000"/>
                    <a:satMod val="150000"/>
                  </a:schemeClr>
                </a:solidFill>
              </a:rPr>
            </a:br>
            <a:endParaRPr lang="ru-RU" dirty="0">
              <a:solidFill>
                <a:schemeClr val="accent1">
                  <a:tint val="83000"/>
                  <a:satMod val="150000"/>
                </a:schemeClr>
              </a:solidFill>
            </a:endParaRPr>
          </a:p>
        </p:txBody>
      </p:sp>
      <p:pic>
        <p:nvPicPr>
          <p:cNvPr id="17411" name="Содержимое 3" descr="i.jpg"/>
          <p:cNvPicPr>
            <a:picLocks noGrp="1" noChangeAspect="1"/>
          </p:cNvPicPr>
          <p:nvPr>
            <p:ph idx="1"/>
          </p:nvPr>
        </p:nvPicPr>
        <p:blipFill>
          <a:blip r:embed="rId2" cstate="email"/>
          <a:srcRect/>
          <a:stretch>
            <a:fillRect/>
          </a:stretch>
        </p:blipFill>
        <p:spPr>
          <a:xfrm>
            <a:off x="341313" y="3916363"/>
            <a:ext cx="2843212" cy="3332162"/>
          </a:xfrm>
        </p:spPr>
      </p:pic>
      <p:pic>
        <p:nvPicPr>
          <p:cNvPr id="17412" name="Рисунок 5" descr="33409774_5.jpeg"/>
          <p:cNvPicPr>
            <a:picLocks noChangeAspect="1"/>
          </p:cNvPicPr>
          <p:nvPr/>
        </p:nvPicPr>
        <p:blipFill>
          <a:blip r:embed="rId3" cstate="email"/>
          <a:srcRect/>
          <a:stretch>
            <a:fillRect/>
          </a:stretch>
        </p:blipFill>
        <p:spPr bwMode="auto">
          <a:xfrm>
            <a:off x="4056063" y="4418013"/>
            <a:ext cx="2619375" cy="3273425"/>
          </a:xfrm>
          <a:prstGeom prst="rect">
            <a:avLst/>
          </a:prstGeom>
          <a:noFill/>
          <a:ln w="9525">
            <a:noFill/>
            <a:miter lim="800000"/>
            <a:headEnd/>
            <a:tailEnd/>
          </a:ln>
        </p:spPr>
      </p:pic>
    </p:spTree>
  </p:cSld>
  <p:clrMapOvr>
    <a:masterClrMapping/>
  </p:clrMapOvr>
  <p:transition spd="slow">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Содержимое 3" descr="avatar_44093.jpg"/>
          <p:cNvPicPr>
            <a:picLocks noGrp="1" noChangeAspect="1"/>
          </p:cNvPicPr>
          <p:nvPr>
            <p:ph idx="1"/>
          </p:nvPr>
        </p:nvPicPr>
        <p:blipFill>
          <a:blip r:embed="rId2" cstate="email"/>
          <a:srcRect/>
          <a:stretch>
            <a:fillRect/>
          </a:stretch>
        </p:blipFill>
        <p:spPr>
          <a:xfrm>
            <a:off x="804863" y="4649788"/>
            <a:ext cx="3024187" cy="2889250"/>
          </a:xfrm>
        </p:spPr>
      </p:pic>
      <p:pic>
        <p:nvPicPr>
          <p:cNvPr id="18436" name="Рисунок 4" descr="post-11-1328950925.png"/>
          <p:cNvPicPr>
            <a:picLocks noChangeAspect="1"/>
          </p:cNvPicPr>
          <p:nvPr/>
        </p:nvPicPr>
        <p:blipFill>
          <a:blip r:embed="rId3" cstate="email"/>
          <a:srcRect/>
          <a:stretch>
            <a:fillRect/>
          </a:stretch>
        </p:blipFill>
        <p:spPr bwMode="auto">
          <a:xfrm>
            <a:off x="6708775" y="0"/>
            <a:ext cx="3502025" cy="3843338"/>
          </a:xfrm>
          <a:prstGeom prst="rect">
            <a:avLst/>
          </a:prstGeom>
          <a:noFill/>
          <a:ln w="9525">
            <a:noFill/>
            <a:miter lim="800000"/>
            <a:headEnd/>
            <a:tailEnd/>
          </a:ln>
        </p:spPr>
      </p:pic>
      <p:sp>
        <p:nvSpPr>
          <p:cNvPr id="18437" name="TextBox 5"/>
          <p:cNvSpPr txBox="1">
            <a:spLocks noChangeArrowheads="1"/>
          </p:cNvSpPr>
          <p:nvPr/>
        </p:nvSpPr>
        <p:spPr bwMode="auto">
          <a:xfrm>
            <a:off x="912813" y="344488"/>
            <a:ext cx="5357812" cy="2289175"/>
          </a:xfrm>
          <a:prstGeom prst="rect">
            <a:avLst/>
          </a:prstGeom>
          <a:noFill/>
          <a:ln w="9525">
            <a:noFill/>
            <a:miter lim="800000"/>
            <a:headEnd/>
            <a:tailEnd/>
          </a:ln>
        </p:spPr>
        <p:txBody>
          <a:bodyPr>
            <a:spAutoFit/>
          </a:bodyPr>
          <a:lstStyle/>
          <a:p>
            <a:r>
              <a:rPr lang="ru-RU" sz="3600" b="1">
                <a:latin typeface="Calibri" pitchFamily="34" charset="0"/>
              </a:rPr>
              <a:t>Ежик</a:t>
            </a:r>
            <a:r>
              <a:rPr lang="ru-RU" sz="3600" b="1"/>
              <a:t>:</a:t>
            </a:r>
          </a:p>
          <a:p>
            <a:r>
              <a:rPr lang="ru-RU" sz="3600" b="1">
                <a:solidFill>
                  <a:schemeClr val="accent1"/>
                </a:solidFill>
              </a:rPr>
              <a:t>-</a:t>
            </a:r>
            <a:r>
              <a:rPr lang="ru-RU" sz="3600" b="1">
                <a:solidFill>
                  <a:schemeClr val="accent1"/>
                </a:solidFill>
                <a:latin typeface="Calibri" pitchFamily="34" charset="0"/>
              </a:rPr>
              <a:t> </a:t>
            </a:r>
            <a:r>
              <a:rPr lang="ru-RU" sz="3600" b="1">
                <a:solidFill>
                  <a:schemeClr val="accent1"/>
                </a:solidFill>
              </a:rPr>
              <a:t>М</a:t>
            </a:r>
            <a:r>
              <a:rPr lang="ru-RU" sz="3600" b="1">
                <a:solidFill>
                  <a:schemeClr val="accent1"/>
                </a:solidFill>
                <a:latin typeface="Calibri" pitchFamily="34" charset="0"/>
              </a:rPr>
              <a:t>не было очень приятно тебе помочь. Обращайся!</a:t>
            </a:r>
          </a:p>
        </p:txBody>
      </p:sp>
      <p:pic>
        <p:nvPicPr>
          <p:cNvPr id="2" name="Заголовок 1"/>
          <p:cNvPicPr>
            <a:picLocks noChangeArrowheads="1"/>
          </p:cNvPicPr>
          <p:nvPr/>
        </p:nvPicPr>
        <p:blipFill>
          <a:blip r:embed="rId4" cstate="email"/>
          <a:srcRect/>
          <a:stretch>
            <a:fillRect/>
          </a:stretch>
        </p:blipFill>
        <p:spPr bwMode="auto">
          <a:xfrm>
            <a:off x="5845175" y="4564063"/>
            <a:ext cx="4595813" cy="3095625"/>
          </a:xfrm>
          <a:prstGeom prst="rect">
            <a:avLst/>
          </a:prstGeom>
          <a:noFill/>
          <a:ln w="9525">
            <a:noFill/>
            <a:miter lim="800000"/>
            <a:headEnd/>
            <a:tailEnd/>
          </a:ln>
        </p:spPr>
      </p:pic>
    </p:spTree>
  </p:cSld>
  <p:clrMapOvr>
    <a:masterClrMapping/>
  </p:clrMapOvr>
  <p:transition spd="slow">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17500"/>
            <a:ext cx="9744075" cy="1655763"/>
          </a:xfrm>
        </p:spPr>
        <p:txBody>
          <a:bodyPr/>
          <a:lstStyle/>
          <a:p>
            <a:pPr marL="573804" indent="0" eaLnBrk="1" fontAlgn="auto" hangingPunct="1">
              <a:spcAft>
                <a:spcPts val="0"/>
              </a:spcAft>
              <a:defRPr/>
            </a:pPr>
            <a:endParaRPr lang="ru-RU">
              <a:solidFill>
                <a:schemeClr val="accent1">
                  <a:tint val="83000"/>
                  <a:satMod val="150000"/>
                </a:schemeClr>
              </a:solidFill>
            </a:endParaRPr>
          </a:p>
        </p:txBody>
      </p:sp>
      <p:sp>
        <p:nvSpPr>
          <p:cNvPr id="3" name="Содержимое 2"/>
          <p:cNvSpPr>
            <a:spLocks noGrp="1"/>
          </p:cNvSpPr>
          <p:nvPr>
            <p:ph idx="1"/>
          </p:nvPr>
        </p:nvSpPr>
        <p:spPr/>
        <p:txBody>
          <a:bodyPr>
            <a:prstTxWarp prst="textWave1">
              <a:avLst/>
            </a:prstTxWarp>
            <a:normAutofit/>
          </a:bodyPr>
          <a:lstStyle/>
          <a:p>
            <a:pPr marL="530498" indent="-454713" eaLnBrk="1" fontAlgn="auto" hangingPunct="1">
              <a:spcAft>
                <a:spcPts val="0"/>
              </a:spcAft>
              <a:buFont typeface="Wingdings 2"/>
              <a:buNone/>
              <a:defRPr/>
            </a:pPr>
            <a:r>
              <a:rPr lang="ru-RU" dirty="0" smtClean="0">
                <a:solidFill>
                  <a:srgbClr val="FF0000"/>
                </a:solidFill>
              </a:rPr>
              <a:t>Спасибо за внимание!</a:t>
            </a:r>
            <a:endParaRPr lang="ru-RU" dirty="0">
              <a:solidFill>
                <a:srgbClr val="FF0000"/>
              </a:solidFill>
            </a:endParaRPr>
          </a:p>
        </p:txBody>
      </p:sp>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9725" y="373235"/>
            <a:ext cx="4872038" cy="3383383"/>
          </a:xfrm>
        </p:spPr>
        <p:txBody>
          <a:bodyPr/>
          <a:lstStyle/>
          <a:p>
            <a:pPr marL="573804" indent="0" eaLnBrk="1" fontAlgn="auto" hangingPunct="1">
              <a:spcAft>
                <a:spcPts val="0"/>
              </a:spcAft>
              <a:defRPr/>
            </a:pPr>
            <a:r>
              <a:rPr lang="ru-RU" dirty="0" smtClean="0">
                <a:solidFill>
                  <a:schemeClr val="accent1">
                    <a:tint val="83000"/>
                    <a:satMod val="150000"/>
                  </a:schemeClr>
                </a:solidFill>
              </a:rPr>
              <a:t>-Что же такое я вижу вдали? Пойду спрошу у Кроша!</a:t>
            </a:r>
            <a:endParaRPr lang="ru-RU" dirty="0">
              <a:solidFill>
                <a:schemeClr val="accent1">
                  <a:tint val="83000"/>
                  <a:satMod val="150000"/>
                </a:schemeClr>
              </a:solidFill>
            </a:endParaRPr>
          </a:p>
        </p:txBody>
      </p:sp>
      <p:pic>
        <p:nvPicPr>
          <p:cNvPr id="9219" name="Содержимое 3" descr="smeshariki_002_b.jpg"/>
          <p:cNvPicPr>
            <a:picLocks noGrp="1" noChangeAspect="1"/>
          </p:cNvPicPr>
          <p:nvPr>
            <p:ph idx="1"/>
          </p:nvPr>
        </p:nvPicPr>
        <p:blipFill>
          <a:blip r:embed="rId2" cstate="email"/>
          <a:srcRect/>
          <a:stretch>
            <a:fillRect/>
          </a:stretch>
        </p:blipFill>
        <p:spPr>
          <a:xfrm>
            <a:off x="6199188" y="4489450"/>
            <a:ext cx="4398962" cy="3298825"/>
          </a:xfrm>
        </p:spPr>
      </p:pic>
      <p:pic>
        <p:nvPicPr>
          <p:cNvPr id="9220" name="Рисунок 4" descr="1251981724.jpg"/>
          <p:cNvPicPr>
            <a:picLocks noChangeAspect="1"/>
          </p:cNvPicPr>
          <p:nvPr/>
        </p:nvPicPr>
        <p:blipFill>
          <a:blip r:embed="rId3" cstate="email"/>
          <a:srcRect/>
          <a:stretch>
            <a:fillRect/>
          </a:stretch>
        </p:blipFill>
        <p:spPr bwMode="auto">
          <a:xfrm>
            <a:off x="269875" y="415925"/>
            <a:ext cx="5500688" cy="7359650"/>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0227" y="416693"/>
            <a:ext cx="5699127" cy="2214578"/>
          </a:xfrm>
        </p:spPr>
        <p:txBody>
          <a:bodyPr/>
          <a:lstStyle/>
          <a:p>
            <a:pPr marL="573804" indent="0" eaLnBrk="1" fontAlgn="auto" hangingPunct="1">
              <a:spcAft>
                <a:spcPts val="0"/>
              </a:spcAft>
              <a:defRPr/>
            </a:pPr>
            <a:r>
              <a:rPr lang="ru-RU" dirty="0" smtClean="0">
                <a:solidFill>
                  <a:schemeClr val="accent1">
                    <a:tint val="83000"/>
                    <a:satMod val="150000"/>
                  </a:schemeClr>
                </a:solidFill>
              </a:rPr>
              <a:t>-Ежик, что ты хотел узнать?</a:t>
            </a:r>
            <a:endParaRPr lang="ru-RU" dirty="0">
              <a:solidFill>
                <a:schemeClr val="accent1">
                  <a:tint val="83000"/>
                  <a:satMod val="150000"/>
                </a:schemeClr>
              </a:solidFill>
            </a:endParaRPr>
          </a:p>
        </p:txBody>
      </p:sp>
      <p:pic>
        <p:nvPicPr>
          <p:cNvPr id="10243" name="Рисунок 4" descr="№49-Yozhik-i-Krosh-begut.jpg"/>
          <p:cNvPicPr>
            <a:picLocks noChangeAspect="1"/>
          </p:cNvPicPr>
          <p:nvPr/>
        </p:nvPicPr>
        <p:blipFill>
          <a:blip r:embed="rId2" cstate="email"/>
          <a:srcRect/>
          <a:stretch>
            <a:fillRect/>
          </a:stretch>
        </p:blipFill>
        <p:spPr bwMode="auto">
          <a:xfrm>
            <a:off x="412750" y="3416300"/>
            <a:ext cx="5045075" cy="4418013"/>
          </a:xfrm>
          <a:prstGeom prst="rect">
            <a:avLst/>
          </a:prstGeom>
          <a:noFill/>
          <a:ln w="9525">
            <a:noFill/>
            <a:miter lim="800000"/>
            <a:headEnd/>
            <a:tailEnd/>
          </a:ln>
        </p:spPr>
      </p:pic>
      <p:sp>
        <p:nvSpPr>
          <p:cNvPr id="10244" name="Содержимое 5"/>
          <p:cNvSpPr>
            <a:spLocks noGrp="1"/>
          </p:cNvSpPr>
          <p:nvPr>
            <p:ph idx="1"/>
          </p:nvPr>
        </p:nvSpPr>
        <p:spPr>
          <a:xfrm>
            <a:off x="5270500" y="344488"/>
            <a:ext cx="5214938" cy="4502150"/>
          </a:xfrm>
        </p:spPr>
        <p:txBody>
          <a:bodyPr/>
          <a:lstStyle/>
          <a:p>
            <a:pPr eaLnBrk="1" hangingPunct="1">
              <a:buFont typeface="Wingdings 2" pitchFamily="18" charset="2"/>
              <a:buNone/>
            </a:pPr>
            <a:r>
              <a:rPr lang="ru-RU" b="1" smtClean="0">
                <a:solidFill>
                  <a:schemeClr val="accent1"/>
                </a:solidFill>
              </a:rPr>
              <a:t>-Крош, я увидел что- то непонятное. Мне сказали, что это солнечные батареи, расскажи мне про них!</a:t>
            </a:r>
          </a:p>
        </p:txBody>
      </p:sp>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716" y="507479"/>
            <a:ext cx="5244244" cy="7274274"/>
          </a:xfrm>
        </p:spPr>
        <p:txBody>
          <a:bodyPr>
            <a:noAutofit/>
          </a:bodyPr>
          <a:lstStyle/>
          <a:p>
            <a:pPr marL="573804" indent="0" eaLnBrk="1" fontAlgn="auto" hangingPunct="1">
              <a:spcAft>
                <a:spcPts val="0"/>
              </a:spcAft>
              <a:defRPr/>
            </a:pPr>
            <a:r>
              <a:rPr lang="ru-RU" sz="3300" b="1" dirty="0" smtClean="0">
                <a:solidFill>
                  <a:schemeClr val="accent1">
                    <a:tint val="83000"/>
                    <a:satMod val="150000"/>
                  </a:schemeClr>
                </a:solidFill>
              </a:rPr>
              <a:t>Солнечные батареи</a:t>
            </a:r>
            <a:r>
              <a:rPr lang="ru-RU" sz="3300" dirty="0" smtClean="0">
                <a:solidFill>
                  <a:schemeClr val="accent1">
                    <a:tint val="83000"/>
                    <a:satMod val="150000"/>
                  </a:schemeClr>
                </a:solidFill>
              </a:rPr>
              <a:t> – это устройства, которые помогают преобразовывать солнечную энергию в электрический ток.</a:t>
            </a:r>
            <a:endParaRPr lang="ru-RU" sz="3300" dirty="0">
              <a:solidFill>
                <a:schemeClr val="accent1">
                  <a:tint val="83000"/>
                  <a:satMod val="150000"/>
                </a:schemeClr>
              </a:solidFill>
            </a:endParaRPr>
          </a:p>
        </p:txBody>
      </p:sp>
      <p:pic>
        <p:nvPicPr>
          <p:cNvPr id="11267" name="Содержимое 3" descr="i (1).jpg"/>
          <p:cNvPicPr>
            <a:picLocks noGrp="1" noChangeAspect="1"/>
          </p:cNvPicPr>
          <p:nvPr>
            <p:ph idx="1"/>
          </p:nvPr>
        </p:nvPicPr>
        <p:blipFill>
          <a:blip r:embed="rId2" cstate="email"/>
          <a:srcRect/>
          <a:stretch>
            <a:fillRect/>
          </a:stretch>
        </p:blipFill>
        <p:spPr>
          <a:xfrm>
            <a:off x="6005513" y="4540250"/>
            <a:ext cx="4556125" cy="3178175"/>
          </a:xfrm>
        </p:spPr>
      </p:pic>
      <p:pic>
        <p:nvPicPr>
          <p:cNvPr id="11268" name="Рисунок 4" descr="42979-portfolio_0[1].jpg"/>
          <p:cNvPicPr>
            <a:picLocks noChangeAspect="1"/>
          </p:cNvPicPr>
          <p:nvPr/>
        </p:nvPicPr>
        <p:blipFill>
          <a:blip r:embed="rId3" cstate="email"/>
          <a:srcRect/>
          <a:stretch>
            <a:fillRect/>
          </a:stretch>
        </p:blipFill>
        <p:spPr bwMode="auto">
          <a:xfrm>
            <a:off x="5413375" y="387350"/>
            <a:ext cx="5075238" cy="3384550"/>
          </a:xfrm>
          <a:prstGeom prst="rect">
            <a:avLst/>
          </a:prstGeom>
          <a:noFill/>
          <a:ln w="9525">
            <a:noFill/>
            <a:miter lim="800000"/>
            <a:headEnd/>
            <a:tailEnd/>
          </a:ln>
        </p:spPr>
      </p:pic>
    </p:spTree>
  </p:cSld>
  <p:clrMapOvr>
    <a:masterClrMapping/>
  </p:clrMapOvr>
  <p:transition spd="slow">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73804" indent="0" eaLnBrk="1" fontAlgn="auto" hangingPunct="1">
              <a:spcAft>
                <a:spcPts val="0"/>
              </a:spcAft>
              <a:defRPr/>
            </a:pPr>
            <a:r>
              <a:rPr lang="ru-RU" dirty="0" smtClean="0">
                <a:solidFill>
                  <a:schemeClr val="accent1">
                    <a:tint val="83000"/>
                    <a:satMod val="150000"/>
                  </a:schemeClr>
                </a:solidFill>
              </a:rPr>
              <a:t>-</a:t>
            </a:r>
            <a:r>
              <a:rPr lang="ru-RU" dirty="0" err="1" smtClean="0">
                <a:solidFill>
                  <a:schemeClr val="accent1">
                    <a:tint val="83000"/>
                    <a:satMod val="150000"/>
                  </a:schemeClr>
                </a:solidFill>
              </a:rPr>
              <a:t>Крош</a:t>
            </a:r>
            <a:r>
              <a:rPr lang="ru-RU" dirty="0" smtClean="0">
                <a:solidFill>
                  <a:schemeClr val="accent1">
                    <a:tint val="83000"/>
                    <a:satMod val="150000"/>
                  </a:schemeClr>
                </a:solidFill>
              </a:rPr>
              <a:t>, какие существуют виды солнечных батарей?</a:t>
            </a:r>
            <a:endParaRPr lang="ru-RU" dirty="0">
              <a:solidFill>
                <a:schemeClr val="accent1">
                  <a:tint val="83000"/>
                  <a:satMod val="150000"/>
                </a:schemeClr>
              </a:solidFill>
            </a:endParaRPr>
          </a:p>
        </p:txBody>
      </p:sp>
      <p:pic>
        <p:nvPicPr>
          <p:cNvPr id="12291" name="Содержимое 3" descr="i.jpg"/>
          <p:cNvPicPr>
            <a:picLocks noGrp="1" noChangeAspect="1"/>
          </p:cNvPicPr>
          <p:nvPr>
            <p:ph idx="1"/>
          </p:nvPr>
        </p:nvPicPr>
        <p:blipFill>
          <a:blip r:embed="rId2" cstate="email"/>
          <a:srcRect/>
          <a:stretch>
            <a:fillRect/>
          </a:stretch>
        </p:blipFill>
        <p:spPr>
          <a:xfrm>
            <a:off x="5053013" y="2187575"/>
            <a:ext cx="5184775" cy="4051300"/>
          </a:xfrm>
        </p:spPr>
      </p:pic>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5229" y="396055"/>
            <a:ext cx="9744075" cy="7365061"/>
          </a:xfrm>
        </p:spPr>
        <p:txBody>
          <a:bodyPr>
            <a:normAutofit fontScale="90000"/>
          </a:bodyPr>
          <a:lstStyle/>
          <a:p>
            <a:pPr marL="573804" indent="0" eaLnBrk="1" fontAlgn="auto" hangingPunct="1">
              <a:spcAft>
                <a:spcPts val="0"/>
              </a:spcAft>
              <a:defRPr/>
            </a:pPr>
            <a:r>
              <a:rPr lang="ru-RU" sz="2700" b="1" i="1" dirty="0" smtClean="0">
                <a:solidFill>
                  <a:schemeClr val="accent1">
                    <a:tint val="83000"/>
                    <a:satMod val="150000"/>
                  </a:schemeClr>
                </a:solidFill>
                <a:effectLst/>
              </a:rPr>
              <a:t>-Ежик, батареи бывают:</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1. </a:t>
            </a:r>
            <a:r>
              <a:rPr lang="ru-RU" sz="2700" b="1" i="1" dirty="0" smtClean="0">
                <a:solidFill>
                  <a:srgbClr val="FF0000"/>
                </a:solidFill>
                <a:effectLst/>
              </a:rPr>
              <a:t>Монокристаллические солнечные батареи.</a:t>
            </a:r>
            <a:r>
              <a:rPr lang="ru-RU" sz="2700" b="1" i="1" dirty="0" smtClean="0">
                <a:solidFill>
                  <a:schemeClr val="accent1">
                    <a:tint val="83000"/>
                    <a:satMod val="150000"/>
                  </a:schemeClr>
                </a:solidFill>
                <a:effectLst/>
              </a:rPr>
              <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Это самый популярный вид солнечных батарей среди потребителей. Они представляют собой батарею, которая состоит из большого количества силиконовых ячеек.</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2. </a:t>
            </a:r>
            <a:r>
              <a:rPr lang="ru-RU" sz="2700" b="1" i="1" dirty="0" smtClean="0">
                <a:solidFill>
                  <a:srgbClr val="FF0000"/>
                </a:solidFill>
                <a:effectLst/>
              </a:rPr>
              <a:t>Тонкопленочные солнечные батареи.</a:t>
            </a:r>
            <a:r>
              <a:rPr lang="ru-RU" sz="2700" b="1" i="1" dirty="0" smtClean="0">
                <a:solidFill>
                  <a:schemeClr val="accent1">
                    <a:tint val="83000"/>
                    <a:satMod val="150000"/>
                  </a:schemeClr>
                </a:solidFill>
                <a:effectLst/>
              </a:rPr>
              <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Это самый дешевый вид солнечных батарей. Представляют собой натянутую пленку, которую можно установить в любое место.</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3. </a:t>
            </a:r>
            <a:r>
              <a:rPr lang="ru-RU" sz="2700" b="1" i="1" dirty="0" smtClean="0">
                <a:solidFill>
                  <a:srgbClr val="FF0000"/>
                </a:solidFill>
                <a:effectLst/>
              </a:rPr>
              <a:t>Поликристаллические солнечные батареи</a:t>
            </a:r>
            <a:r>
              <a:rPr lang="ru-RU" sz="2700" b="1" i="1" dirty="0" smtClean="0">
                <a:solidFill>
                  <a:schemeClr val="accent1">
                    <a:tint val="83000"/>
                    <a:satMod val="150000"/>
                  </a:schemeClr>
                </a:solidFill>
                <a:effectLst/>
              </a:rPr>
              <a:t/>
            </a:r>
            <a:br>
              <a:rPr lang="ru-RU" sz="2700" b="1" i="1" dirty="0" smtClean="0">
                <a:solidFill>
                  <a:schemeClr val="accent1">
                    <a:tint val="83000"/>
                    <a:satMod val="150000"/>
                  </a:schemeClr>
                </a:solidFill>
                <a:effectLst/>
              </a:rPr>
            </a:br>
            <a:r>
              <a:rPr lang="ru-RU" sz="2700" b="1" i="1" dirty="0" smtClean="0">
                <a:solidFill>
                  <a:schemeClr val="accent1">
                    <a:tint val="83000"/>
                    <a:satMod val="150000"/>
                  </a:schemeClr>
                </a:solidFill>
                <a:effectLst/>
              </a:rPr>
              <a:t>Они являются альтернативой монокристаллических батарей, но поликристаллические обходятся дешевле.</a:t>
            </a:r>
            <a:r>
              <a:rPr lang="ru-RU" sz="2700" b="1" i="1" dirty="0" smtClean="0">
                <a:solidFill>
                  <a:schemeClr val="accent1">
                    <a:tint val="83000"/>
                    <a:satMod val="150000"/>
                  </a:schemeClr>
                </a:solidFill>
              </a:rPr>
              <a:t/>
            </a:r>
            <a:br>
              <a:rPr lang="ru-RU" sz="2700" b="1" i="1" dirty="0" smtClean="0">
                <a:solidFill>
                  <a:schemeClr val="accent1">
                    <a:tint val="83000"/>
                    <a:satMod val="150000"/>
                  </a:schemeClr>
                </a:solidFill>
              </a:rPr>
            </a:br>
            <a:r>
              <a:rPr lang="ru-RU" dirty="0" smtClean="0">
                <a:solidFill>
                  <a:schemeClr val="accent1">
                    <a:tint val="83000"/>
                    <a:satMod val="150000"/>
                  </a:schemeClr>
                </a:solidFill>
              </a:rPr>
              <a:t/>
            </a:r>
            <a:br>
              <a:rPr lang="ru-RU" dirty="0" smtClean="0">
                <a:solidFill>
                  <a:schemeClr val="accent1">
                    <a:tint val="83000"/>
                    <a:satMod val="150000"/>
                  </a:schemeClr>
                </a:solidFill>
              </a:rPr>
            </a:br>
            <a:r>
              <a:rPr lang="ru-RU" dirty="0" smtClean="0">
                <a:solidFill>
                  <a:schemeClr val="accent1">
                    <a:tint val="83000"/>
                    <a:satMod val="150000"/>
                  </a:schemeClr>
                </a:solidFill>
              </a:rPr>
              <a:t/>
            </a:r>
            <a:br>
              <a:rPr lang="ru-RU" dirty="0" smtClean="0">
                <a:solidFill>
                  <a:schemeClr val="accent1">
                    <a:tint val="83000"/>
                    <a:satMod val="150000"/>
                  </a:schemeClr>
                </a:solidFill>
              </a:rPr>
            </a:br>
            <a:r>
              <a:rPr lang="ru-RU" dirty="0" smtClean="0">
                <a:solidFill>
                  <a:schemeClr val="accent1">
                    <a:tint val="83000"/>
                    <a:satMod val="150000"/>
                  </a:schemeClr>
                </a:solidFill>
              </a:rPr>
              <a:t/>
            </a:r>
            <a:br>
              <a:rPr lang="ru-RU" dirty="0" smtClean="0">
                <a:solidFill>
                  <a:schemeClr val="accent1">
                    <a:tint val="83000"/>
                    <a:satMod val="150000"/>
                  </a:schemeClr>
                </a:solidFill>
              </a:rPr>
            </a:br>
            <a:endParaRPr lang="ru-RU" dirty="0">
              <a:solidFill>
                <a:schemeClr val="accent1">
                  <a:tint val="83000"/>
                  <a:satMod val="150000"/>
                </a:schemeClr>
              </a:solidFill>
            </a:endParaRPr>
          </a:p>
        </p:txBody>
      </p:sp>
      <p:pic>
        <p:nvPicPr>
          <p:cNvPr id="13315" name="Содержимое 3" descr="1352738433foto1_big.jpg"/>
          <p:cNvPicPr>
            <a:picLocks noGrp="1" noChangeAspect="1"/>
          </p:cNvPicPr>
          <p:nvPr>
            <p:ph idx="1"/>
          </p:nvPr>
        </p:nvPicPr>
        <p:blipFill>
          <a:blip r:embed="rId2" cstate="email"/>
          <a:srcRect/>
          <a:stretch>
            <a:fillRect/>
          </a:stretch>
        </p:blipFill>
        <p:spPr>
          <a:xfrm>
            <a:off x="5770563" y="5489575"/>
            <a:ext cx="4537075" cy="2357438"/>
          </a:xfrm>
        </p:spPr>
      </p:pic>
      <p:pic>
        <p:nvPicPr>
          <p:cNvPr id="13316" name="Рисунок 4" descr="solnechnye_batarei__kollektory__dostavka_242541.jpeg"/>
          <p:cNvPicPr>
            <a:picLocks noChangeAspect="1"/>
          </p:cNvPicPr>
          <p:nvPr/>
        </p:nvPicPr>
        <p:blipFill>
          <a:blip r:embed="rId3" cstate="email"/>
          <a:srcRect/>
          <a:stretch>
            <a:fillRect/>
          </a:stretch>
        </p:blipFill>
        <p:spPr bwMode="auto">
          <a:xfrm>
            <a:off x="444500" y="4995863"/>
            <a:ext cx="3889375" cy="2916237"/>
          </a:xfrm>
          <a:prstGeom prst="rect">
            <a:avLst/>
          </a:prstGeom>
          <a:noFill/>
          <a:ln w="9525">
            <a:noFill/>
            <a:miter lim="800000"/>
            <a:headEnd/>
            <a:tailEnd/>
          </a:ln>
        </p:spPr>
      </p:pic>
    </p:spTree>
  </p:cSld>
  <p:clrMapOvr>
    <a:masterClrMapping/>
  </p:clrMapOvr>
  <p:transition spd="slow">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07718" y="471015"/>
            <a:ext cx="4459691" cy="3141277"/>
          </a:xfrm>
        </p:spPr>
        <p:txBody>
          <a:bodyPr/>
          <a:lstStyle/>
          <a:p>
            <a:pPr marL="573804" indent="0" eaLnBrk="1" fontAlgn="auto" hangingPunct="1">
              <a:spcAft>
                <a:spcPts val="0"/>
              </a:spcAft>
              <a:defRPr/>
            </a:pPr>
            <a:r>
              <a:rPr lang="ru-RU" dirty="0" smtClean="0">
                <a:solidFill>
                  <a:schemeClr val="accent1">
                    <a:tint val="83000"/>
                    <a:satMod val="150000"/>
                  </a:schemeClr>
                </a:solidFill>
              </a:rPr>
              <a:t>-</a:t>
            </a:r>
            <a:r>
              <a:rPr lang="ru-RU" dirty="0" err="1" smtClean="0">
                <a:solidFill>
                  <a:schemeClr val="accent1">
                    <a:tint val="83000"/>
                    <a:satMod val="150000"/>
                  </a:schemeClr>
                </a:solidFill>
              </a:rPr>
              <a:t>Крош</a:t>
            </a:r>
            <a:r>
              <a:rPr lang="ru-RU" dirty="0" smtClean="0">
                <a:solidFill>
                  <a:schemeClr val="accent1">
                    <a:tint val="83000"/>
                    <a:satMod val="150000"/>
                  </a:schemeClr>
                </a:solidFill>
              </a:rPr>
              <a:t>, а каким образом работают солнечные батареи?</a:t>
            </a:r>
            <a:endParaRPr lang="ru-RU" dirty="0">
              <a:solidFill>
                <a:schemeClr val="accent1">
                  <a:tint val="83000"/>
                  <a:satMod val="150000"/>
                </a:schemeClr>
              </a:solidFill>
            </a:endParaRPr>
          </a:p>
        </p:txBody>
      </p:sp>
      <p:pic>
        <p:nvPicPr>
          <p:cNvPr id="14339" name="Содержимое 3" descr="0_6345d_37a62c70_L.jpg"/>
          <p:cNvPicPr>
            <a:picLocks noGrp="1" noChangeAspect="1"/>
          </p:cNvPicPr>
          <p:nvPr>
            <p:ph idx="1"/>
          </p:nvPr>
        </p:nvPicPr>
        <p:blipFill>
          <a:blip r:embed="rId2" cstate="email"/>
          <a:srcRect/>
          <a:stretch>
            <a:fillRect/>
          </a:stretch>
        </p:blipFill>
        <p:spPr>
          <a:xfrm>
            <a:off x="6565900" y="4708525"/>
            <a:ext cx="3960813" cy="3062288"/>
          </a:xfrm>
        </p:spPr>
      </p:pic>
      <p:pic>
        <p:nvPicPr>
          <p:cNvPr id="14341" name="Рисунок 4" descr="solnechnye_batarei__kollektory__dostavka_242541.jpeg"/>
          <p:cNvPicPr>
            <a:picLocks noChangeAspect="1"/>
          </p:cNvPicPr>
          <p:nvPr/>
        </p:nvPicPr>
        <p:blipFill>
          <a:blip r:embed="rId3" cstate="email"/>
          <a:srcRect/>
          <a:stretch>
            <a:fillRect/>
          </a:stretch>
        </p:blipFill>
        <p:spPr bwMode="auto">
          <a:xfrm>
            <a:off x="228600" y="2332038"/>
            <a:ext cx="5545138" cy="5580062"/>
          </a:xfrm>
          <a:prstGeom prst="rect">
            <a:avLst/>
          </a:prstGeom>
          <a:noFill/>
          <a:ln w="9525">
            <a:noFill/>
            <a:miter lim="800000"/>
            <a:headEnd/>
            <a:tailEnd/>
          </a:ln>
        </p:spPr>
      </p:pic>
      <p:pic>
        <p:nvPicPr>
          <p:cNvPr id="14342" name="Рисунок 4" descr="post-11-1328950925.png"/>
          <p:cNvPicPr>
            <a:picLocks noChangeAspect="1"/>
          </p:cNvPicPr>
          <p:nvPr/>
        </p:nvPicPr>
        <p:blipFill>
          <a:blip r:embed="rId4" cstate="email"/>
          <a:srcRect/>
          <a:stretch>
            <a:fillRect/>
          </a:stretch>
        </p:blipFill>
        <p:spPr bwMode="auto">
          <a:xfrm>
            <a:off x="517525" y="1108075"/>
            <a:ext cx="2779713" cy="3051175"/>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3841" y="321483"/>
            <a:ext cx="9729822" cy="6672269"/>
          </a:xfrm>
        </p:spPr>
        <p:txBody>
          <a:bodyPr/>
          <a:lstStyle/>
          <a:p>
            <a:pPr marL="573804" indent="0" eaLnBrk="1" fontAlgn="auto" hangingPunct="1">
              <a:spcAft>
                <a:spcPts val="0"/>
              </a:spcAft>
              <a:defRPr/>
            </a:pPr>
            <a:r>
              <a:rPr lang="ru-RU" sz="2700" dirty="0" smtClean="0">
                <a:solidFill>
                  <a:schemeClr val="accent1">
                    <a:tint val="83000"/>
                    <a:satMod val="150000"/>
                  </a:schemeClr>
                </a:solidFill>
                <a:effectLst/>
              </a:rPr>
              <a:t/>
            </a:r>
            <a:br>
              <a:rPr lang="ru-RU" sz="2700" dirty="0" smtClean="0">
                <a:solidFill>
                  <a:schemeClr val="accent1">
                    <a:tint val="83000"/>
                    <a:satMod val="150000"/>
                  </a:schemeClr>
                </a:solidFill>
                <a:effectLst/>
              </a:rPr>
            </a:br>
            <a:endParaRPr lang="ru-RU" sz="2200" dirty="0">
              <a:solidFill>
                <a:schemeClr val="accent1">
                  <a:tint val="83000"/>
                  <a:satMod val="150000"/>
                </a:schemeClr>
              </a:solidFill>
            </a:endParaRPr>
          </a:p>
        </p:txBody>
      </p:sp>
      <p:pic>
        <p:nvPicPr>
          <p:cNvPr id="15363" name="Содержимое 3" descr="33409774_5.jpeg"/>
          <p:cNvPicPr>
            <a:picLocks noGrp="1" noChangeAspect="1"/>
          </p:cNvPicPr>
          <p:nvPr>
            <p:ph idx="1"/>
          </p:nvPr>
        </p:nvPicPr>
        <p:blipFill>
          <a:blip r:embed="rId2" cstate="email"/>
          <a:srcRect/>
          <a:stretch>
            <a:fillRect/>
          </a:stretch>
        </p:blipFill>
        <p:spPr>
          <a:xfrm>
            <a:off x="733425" y="4687888"/>
            <a:ext cx="2951163" cy="3016250"/>
          </a:xfrm>
        </p:spPr>
      </p:pic>
      <p:sp>
        <p:nvSpPr>
          <p:cNvPr id="15364" name="TextBox 5"/>
          <p:cNvSpPr txBox="1">
            <a:spLocks noChangeArrowheads="1"/>
          </p:cNvSpPr>
          <p:nvPr/>
        </p:nvSpPr>
        <p:spPr bwMode="auto">
          <a:xfrm>
            <a:off x="769938" y="344488"/>
            <a:ext cx="9858375" cy="3743325"/>
          </a:xfrm>
          <a:prstGeom prst="rect">
            <a:avLst/>
          </a:prstGeom>
          <a:noFill/>
          <a:ln w="9525">
            <a:noFill/>
            <a:miter lim="800000"/>
            <a:headEnd/>
            <a:tailEnd/>
          </a:ln>
        </p:spPr>
        <p:txBody>
          <a:bodyPr>
            <a:spAutoFit/>
          </a:bodyPr>
          <a:lstStyle/>
          <a:p>
            <a:r>
              <a:rPr lang="ru-RU" sz="2400" b="1">
                <a:latin typeface="Calibri" pitchFamily="34" charset="0"/>
              </a:rPr>
              <a:t>Ежик</a:t>
            </a:r>
            <a:r>
              <a:rPr lang="ru-RU" sz="2400" b="1"/>
              <a:t>: </a:t>
            </a:r>
            <a:r>
              <a:rPr lang="ru-RU" sz="2400" b="1">
                <a:solidFill>
                  <a:srgbClr val="FFFF00"/>
                </a:solidFill>
                <a:latin typeface="Calibri" pitchFamily="34" charset="0"/>
              </a:rPr>
              <a:t> </a:t>
            </a:r>
            <a:endParaRPr lang="ru-RU" sz="2400" b="1">
              <a:solidFill>
                <a:srgbClr val="FFFF00"/>
              </a:solidFill>
            </a:endParaRPr>
          </a:p>
          <a:p>
            <a:r>
              <a:rPr lang="ru-RU" sz="2400" b="1">
                <a:solidFill>
                  <a:srgbClr val="FFFF00"/>
                </a:solidFill>
              </a:rPr>
              <a:t>- С</a:t>
            </a:r>
            <a:r>
              <a:rPr lang="ru-RU" sz="2400" b="1">
                <a:solidFill>
                  <a:srgbClr val="FFFF00"/>
                </a:solidFill>
                <a:latin typeface="Calibri" pitchFamily="34" charset="0"/>
              </a:rPr>
              <a:t>олнечная батарея работает следующим образом:</a:t>
            </a:r>
            <a:r>
              <a:rPr lang="ru-RU" sz="2400">
                <a:solidFill>
                  <a:srgbClr val="FFFF00"/>
                </a:solidFill>
                <a:latin typeface="Calibri" pitchFamily="34" charset="0"/>
              </a:rPr>
              <a:t> </a:t>
            </a:r>
            <a:endParaRPr lang="ru-RU" sz="2400">
              <a:solidFill>
                <a:srgbClr val="FFFF00"/>
              </a:solidFill>
            </a:endParaRPr>
          </a:p>
          <a:p>
            <a:r>
              <a:rPr lang="ru-RU" sz="2400">
                <a:solidFill>
                  <a:srgbClr val="FFFF00"/>
                </a:solidFill>
                <a:latin typeface="Calibri" pitchFamily="34" charset="0"/>
              </a:rPr>
              <a:t/>
            </a:r>
            <a:br>
              <a:rPr lang="ru-RU" sz="2400">
                <a:solidFill>
                  <a:srgbClr val="FFFF00"/>
                </a:solidFill>
                <a:latin typeface="Calibri" pitchFamily="34" charset="0"/>
              </a:rPr>
            </a:br>
            <a:r>
              <a:rPr lang="ru-RU" sz="2400">
                <a:solidFill>
                  <a:srgbClr val="FFFF00"/>
                </a:solidFill>
                <a:latin typeface="Calibri" pitchFamily="34" charset="0"/>
              </a:rPr>
              <a:t>1. Фотоны ударяются о поверхность солнечной батареи и поглощаются её рабочим материалом, например кремнием.</a:t>
            </a:r>
            <a:endParaRPr lang="ru-RU" sz="2400">
              <a:solidFill>
                <a:srgbClr val="FFFF00"/>
              </a:solidFill>
            </a:endParaRPr>
          </a:p>
          <a:p>
            <a:r>
              <a:rPr lang="ru-RU" sz="2400">
                <a:solidFill>
                  <a:srgbClr val="FFFF00"/>
                </a:solidFill>
                <a:latin typeface="Calibri" pitchFamily="34" charset="0"/>
              </a:rPr>
              <a:t/>
            </a:r>
            <a:br>
              <a:rPr lang="ru-RU" sz="2400">
                <a:solidFill>
                  <a:srgbClr val="FFFF00"/>
                </a:solidFill>
                <a:latin typeface="Calibri" pitchFamily="34" charset="0"/>
              </a:rPr>
            </a:br>
            <a:r>
              <a:rPr lang="ru-RU" sz="2400">
                <a:solidFill>
                  <a:srgbClr val="FFFF00"/>
                </a:solidFill>
                <a:latin typeface="Calibri" pitchFamily="34" charset="0"/>
              </a:rPr>
              <a:t>2. Фотоны, сталкиваясь с атомами вещества выбивают из него его родные электроны. В результате чего возникает разность потенциалов. Свободные электроны начинают двигаться внутри вещества, чтобы погасить разность потенциалов. </a:t>
            </a:r>
            <a:endParaRPr lang="ru-RU">
              <a:latin typeface="Calibri" pitchFamily="34" charset="0"/>
            </a:endParaRPr>
          </a:p>
        </p:txBody>
      </p:sp>
      <p:sp>
        <p:nvSpPr>
          <p:cNvPr id="15365" name="TextBox 6"/>
          <p:cNvSpPr txBox="1">
            <a:spLocks noChangeArrowheads="1"/>
          </p:cNvSpPr>
          <p:nvPr/>
        </p:nvSpPr>
        <p:spPr bwMode="auto">
          <a:xfrm>
            <a:off x="4044950" y="4276725"/>
            <a:ext cx="6511925" cy="3013075"/>
          </a:xfrm>
          <a:prstGeom prst="rect">
            <a:avLst/>
          </a:prstGeom>
          <a:noFill/>
          <a:ln w="9525">
            <a:noFill/>
            <a:miter lim="800000"/>
            <a:headEnd/>
            <a:tailEnd/>
          </a:ln>
        </p:spPr>
        <p:txBody>
          <a:bodyPr>
            <a:spAutoFit/>
          </a:bodyPr>
          <a:lstStyle/>
          <a:p>
            <a:r>
              <a:rPr lang="ru-RU" sz="2400">
                <a:solidFill>
                  <a:srgbClr val="FFFF00"/>
                </a:solidFill>
                <a:latin typeface="Calibri" pitchFamily="34" charset="0"/>
              </a:rPr>
              <a:t>Возникает электрический ток. Так как солнечная батарея это полупроводник, электроны движутся только в одном направлении.</a:t>
            </a:r>
            <a:br>
              <a:rPr lang="ru-RU" sz="2400">
                <a:solidFill>
                  <a:srgbClr val="FFFF00"/>
                </a:solidFill>
                <a:latin typeface="Calibri" pitchFamily="34" charset="0"/>
              </a:rPr>
            </a:br>
            <a:endParaRPr lang="ru-RU" sz="2400">
              <a:solidFill>
                <a:srgbClr val="FFFF00"/>
              </a:solidFill>
            </a:endParaRPr>
          </a:p>
          <a:p>
            <a:r>
              <a:rPr lang="ru-RU" sz="2400">
                <a:solidFill>
                  <a:srgbClr val="FFFF00"/>
                </a:solidFill>
                <a:latin typeface="Calibri" pitchFamily="34" charset="0"/>
              </a:rPr>
              <a:t>3. Получаемый ток солнечная батарея преобразует в постоянный и отдает его потребителю или аккумулятору.</a:t>
            </a:r>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73804" indent="0" eaLnBrk="1" fontAlgn="auto" hangingPunct="1">
              <a:spcAft>
                <a:spcPts val="0"/>
              </a:spcAft>
              <a:defRPr/>
            </a:pPr>
            <a:r>
              <a:rPr lang="ru-RU" sz="3600" dirty="0" smtClean="0">
                <a:solidFill>
                  <a:schemeClr val="accent1">
                    <a:tint val="83000"/>
                    <a:satMod val="150000"/>
                  </a:schemeClr>
                </a:solidFill>
              </a:rPr>
              <a:t>-</a:t>
            </a:r>
            <a:r>
              <a:rPr lang="ru-RU" sz="3600" dirty="0" err="1" smtClean="0">
                <a:solidFill>
                  <a:schemeClr val="accent1">
                    <a:tint val="83000"/>
                    <a:satMod val="150000"/>
                  </a:schemeClr>
                </a:solidFill>
              </a:rPr>
              <a:t>Крош</a:t>
            </a:r>
            <a:r>
              <a:rPr lang="ru-RU" sz="3600" dirty="0" smtClean="0">
                <a:solidFill>
                  <a:schemeClr val="accent1">
                    <a:tint val="83000"/>
                    <a:satMod val="150000"/>
                  </a:schemeClr>
                </a:solidFill>
              </a:rPr>
              <a:t>, а зачем нужны  солнечные батареи?</a:t>
            </a:r>
            <a:endParaRPr lang="ru-RU" sz="3600" dirty="0">
              <a:solidFill>
                <a:schemeClr val="accent1">
                  <a:tint val="83000"/>
                  <a:satMod val="150000"/>
                </a:schemeClr>
              </a:solidFill>
            </a:endParaRPr>
          </a:p>
        </p:txBody>
      </p:sp>
      <p:pic>
        <p:nvPicPr>
          <p:cNvPr id="16387" name="Содержимое 7" descr="9e12d05115fe3dbbfe653c2479b8bfc6.jpg"/>
          <p:cNvPicPr>
            <a:picLocks noGrp="1" noChangeAspect="1"/>
          </p:cNvPicPr>
          <p:nvPr>
            <p:ph idx="1"/>
          </p:nvPr>
        </p:nvPicPr>
        <p:blipFill>
          <a:blip r:embed="rId2" cstate="email"/>
          <a:srcRect/>
          <a:stretch>
            <a:fillRect/>
          </a:stretch>
        </p:blipFill>
        <p:spPr>
          <a:xfrm>
            <a:off x="5708650" y="1987550"/>
            <a:ext cx="5118100" cy="5359400"/>
          </a:xfrm>
        </p:spPr>
      </p:pic>
      <p:sp>
        <p:nvSpPr>
          <p:cNvPr id="16388" name="TextBox 8"/>
          <p:cNvSpPr txBox="1">
            <a:spLocks noChangeArrowheads="1"/>
          </p:cNvSpPr>
          <p:nvPr/>
        </p:nvSpPr>
        <p:spPr bwMode="auto">
          <a:xfrm>
            <a:off x="555625" y="1611313"/>
            <a:ext cx="5214938" cy="5995987"/>
          </a:xfrm>
          <a:prstGeom prst="rect">
            <a:avLst/>
          </a:prstGeom>
          <a:noFill/>
          <a:ln w="9525">
            <a:noFill/>
            <a:miter lim="800000"/>
            <a:headEnd/>
            <a:tailEnd/>
          </a:ln>
        </p:spPr>
        <p:txBody>
          <a:bodyPr>
            <a:spAutoFit/>
          </a:bodyPr>
          <a:lstStyle/>
          <a:p>
            <a:r>
              <a:rPr lang="ru-RU" sz="2800" b="1">
                <a:latin typeface="Calibri" pitchFamily="34" charset="0"/>
              </a:rPr>
              <a:t>Ежик</a:t>
            </a:r>
            <a:r>
              <a:rPr lang="ru-RU" sz="2800" b="1"/>
              <a:t>:</a:t>
            </a:r>
          </a:p>
          <a:p>
            <a:r>
              <a:rPr lang="ru-RU" sz="2400" b="1" i="1">
                <a:solidFill>
                  <a:schemeClr val="accent1"/>
                </a:solidFill>
              </a:rPr>
              <a:t>-З</a:t>
            </a:r>
            <a:r>
              <a:rPr lang="ru-RU" sz="2400" b="1" i="1">
                <a:solidFill>
                  <a:schemeClr val="accent1"/>
                </a:solidFill>
                <a:latin typeface="Calibri" pitchFamily="34" charset="0"/>
              </a:rPr>
              <a:t>ачастую</a:t>
            </a:r>
            <a:r>
              <a:rPr lang="ru-RU" sz="2400" b="1" i="1">
                <a:solidFill>
                  <a:schemeClr val="accent1"/>
                </a:solidFill>
              </a:rPr>
              <a:t>,</a:t>
            </a:r>
            <a:r>
              <a:rPr lang="ru-RU" sz="2400" b="1" i="1">
                <a:solidFill>
                  <a:schemeClr val="accent1"/>
                </a:solidFill>
                <a:latin typeface="Calibri" pitchFamily="34" charset="0"/>
              </a:rPr>
              <a:t> солнечную энергию используют для снабжения домов, офисов электричеством, а также для генерации электричества сетей централизованного электроснабжения. </a:t>
            </a:r>
            <a:endParaRPr lang="ru-RU" sz="2400" b="1" i="1">
              <a:solidFill>
                <a:schemeClr val="accent1"/>
              </a:solidFill>
            </a:endParaRPr>
          </a:p>
          <a:p>
            <a:r>
              <a:rPr lang="ru-RU" sz="2400" b="1" i="1">
                <a:solidFill>
                  <a:schemeClr val="accent1"/>
                </a:solidFill>
                <a:latin typeface="Calibri" pitchFamily="34" charset="0"/>
              </a:rPr>
              <a:t>Как правило, такие фотоэлектрические установки бывают нескольких типов. Одним из них являются автономные установки, они устанавливаются в том случае, когда отсутствует подключение к сети. </a:t>
            </a:r>
          </a:p>
        </p:txBody>
      </p:sp>
    </p:spTree>
  </p:cSld>
  <p:clrMapOvr>
    <a:masterClrMapping/>
  </p:clrMapOvr>
  <p:transition spd="slow">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131</TotalTime>
  <Words>204</Words>
  <Application>Microsoft Office PowerPoint</Application>
  <PresentationFormat>B4 (ISO) (250x353 мм)</PresentationFormat>
  <Paragraphs>28</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Wingdings 2</vt:lpstr>
      <vt:lpstr>Verdana</vt:lpstr>
      <vt:lpstr>Яркая</vt:lpstr>
      <vt:lpstr>Знакомство Ежика с солнечными батареями.</vt:lpstr>
      <vt:lpstr>-Что же такое я вижу вдали? Пойду спрошу у Кроша!</vt:lpstr>
      <vt:lpstr>-Ежик, что ты хотел узнать?</vt:lpstr>
      <vt:lpstr>Солнечные батареи – это устройства, которые помогают преобразовывать солнечную энергию в электрический ток.</vt:lpstr>
      <vt:lpstr>-Крош, какие существуют виды солнечных батарей?</vt:lpstr>
      <vt:lpstr>-Ежик, батареи бывают: 1. Монокристаллические солнечные батареи. Это самый популярный вид солнечных батарей среди потребителей. Они представляют собой батарею, которая состоит из большого количества силиконовых ячеек. 2. Тонкопленочные солнечные батареи. Это самый дешевый вид солнечных батарей. Представляют собой натянутую пленку, которую можно установить в любое место. 3. Поликристаллические солнечные батареи Они являются альтернативой монокристаллических батарей, но поликристаллические обходятся дешевле.    </vt:lpstr>
      <vt:lpstr>-Крош, а каким образом работают солнечные батареи?</vt:lpstr>
      <vt:lpstr> </vt:lpstr>
      <vt:lpstr>-Крош, а зачем нужны  солнечные батареи?</vt:lpstr>
      <vt:lpstr>-Крош, а какие плюсы солнечных батарей?  -Ежик, плюсы солнечных батарей в том, что они: 1. Не требует топлива.  2. Работает постоянно.  3. Бесшумность.  4. Длительный срок безаварийной службы.  5. Надежность.    6. Общедоступность.    </vt:lpstr>
      <vt:lpstr>Слайд 11</vt:lpstr>
      <vt:lpstr>Слайд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Знакомство Ежика с солнечными батареями</dc:title>
  <dc:creator>М.Видео</dc:creator>
  <cp:lastModifiedBy>re</cp:lastModifiedBy>
  <cp:revision>17</cp:revision>
  <dcterms:created xsi:type="dcterms:W3CDTF">2013-11-08T14:50:26Z</dcterms:created>
  <dcterms:modified xsi:type="dcterms:W3CDTF">2014-06-05T19:39:13Z</dcterms:modified>
</cp:coreProperties>
</file>